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26.xml" ContentType="application/vnd.openxmlformats-officedocument.presentationml.tags+xml"/>
  <Override PartName="/ppt/notesSlides/notesSlide66.xml" ContentType="application/vnd.openxmlformats-officedocument.presentationml.notesSlide+xml"/>
  <Override PartName="/ppt/tags/tag27.xml" ContentType="application/vnd.openxmlformats-officedocument.presentationml.tags+xml"/>
  <Override PartName="/ppt/notesSlides/notesSlide67.xml" ContentType="application/vnd.openxmlformats-officedocument.presentationml.notesSlide+xml"/>
  <Override PartName="/ppt/tags/tag28.xml" ContentType="application/vnd.openxmlformats-officedocument.presentationml.tags+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74"/>
  </p:notesMasterIdLst>
  <p:handoutMasterIdLst>
    <p:handoutMasterId r:id="rId75"/>
  </p:handoutMasterIdLst>
  <p:sldIdLst>
    <p:sldId id="256" r:id="rId5"/>
    <p:sldId id="385" r:id="rId6"/>
    <p:sldId id="259" r:id="rId7"/>
    <p:sldId id="393" r:id="rId8"/>
    <p:sldId id="390" r:id="rId9"/>
    <p:sldId id="262" r:id="rId10"/>
    <p:sldId id="387" r:id="rId11"/>
    <p:sldId id="396" r:id="rId12"/>
    <p:sldId id="398" r:id="rId13"/>
    <p:sldId id="399" r:id="rId14"/>
    <p:sldId id="400" r:id="rId15"/>
    <p:sldId id="405" r:id="rId16"/>
    <p:sldId id="404" r:id="rId17"/>
    <p:sldId id="401" r:id="rId18"/>
    <p:sldId id="402" r:id="rId19"/>
    <p:sldId id="406" r:id="rId20"/>
    <p:sldId id="407" r:id="rId21"/>
    <p:sldId id="409" r:id="rId22"/>
    <p:sldId id="410" r:id="rId23"/>
    <p:sldId id="411" r:id="rId24"/>
    <p:sldId id="408" r:id="rId25"/>
    <p:sldId id="412" r:id="rId26"/>
    <p:sldId id="413" r:id="rId27"/>
    <p:sldId id="414" r:id="rId28"/>
    <p:sldId id="419" r:id="rId29"/>
    <p:sldId id="420" r:id="rId30"/>
    <p:sldId id="416" r:id="rId31"/>
    <p:sldId id="417" r:id="rId32"/>
    <p:sldId id="418" r:id="rId33"/>
    <p:sldId id="415" r:id="rId34"/>
    <p:sldId id="421" r:id="rId35"/>
    <p:sldId id="424" r:id="rId36"/>
    <p:sldId id="422" r:id="rId37"/>
    <p:sldId id="423" r:id="rId38"/>
    <p:sldId id="425" r:id="rId39"/>
    <p:sldId id="426" r:id="rId40"/>
    <p:sldId id="431" r:id="rId41"/>
    <p:sldId id="430" r:id="rId42"/>
    <p:sldId id="427" r:id="rId43"/>
    <p:sldId id="428" r:id="rId44"/>
    <p:sldId id="429" r:id="rId45"/>
    <p:sldId id="433" r:id="rId46"/>
    <p:sldId id="436" r:id="rId47"/>
    <p:sldId id="435" r:id="rId48"/>
    <p:sldId id="437" r:id="rId49"/>
    <p:sldId id="434" r:id="rId50"/>
    <p:sldId id="438" r:id="rId51"/>
    <p:sldId id="439" r:id="rId52"/>
    <p:sldId id="440" r:id="rId53"/>
    <p:sldId id="441" r:id="rId54"/>
    <p:sldId id="444" r:id="rId55"/>
    <p:sldId id="445" r:id="rId56"/>
    <p:sldId id="447" r:id="rId57"/>
    <p:sldId id="446" r:id="rId58"/>
    <p:sldId id="448" r:id="rId59"/>
    <p:sldId id="449" r:id="rId60"/>
    <p:sldId id="451" r:id="rId61"/>
    <p:sldId id="454" r:id="rId62"/>
    <p:sldId id="455" r:id="rId63"/>
    <p:sldId id="456" r:id="rId64"/>
    <p:sldId id="459" r:id="rId65"/>
    <p:sldId id="452" r:id="rId66"/>
    <p:sldId id="453" r:id="rId67"/>
    <p:sldId id="457" r:id="rId68"/>
    <p:sldId id="458" r:id="rId69"/>
    <p:sldId id="460" r:id="rId70"/>
    <p:sldId id="381" r:id="rId71"/>
    <p:sldId id="392" r:id="rId72"/>
    <p:sldId id="383" r:id="rId73"/>
  </p:sldIdLst>
  <p:sldSz cx="16256000" cy="9144000"/>
  <p:notesSz cx="6858000" cy="9144000"/>
  <p:custDataLst>
    <p:tags r:id="rId7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zljnKXmB6nOxHnSucwxtw==" hashData="hj9g0Wflm4pIbPxqP0PhJXsX4S/BdBOyZVR4mh3Bq1KNtH7aTk04JUoL4Uw+LeduUpCnHwZiiz3TRfhIRR2rPA=="/>
  <p:extLst>
    <p:ext uri="{EFAFB233-063F-42B5-8137-9DF3F51BA10A}">
      <p15:sldGuideLst xmlns:p15="http://schemas.microsoft.com/office/powerpoint/2012/main">
        <p15:guide id="8" orient="horz" pos="793" userDrawn="1">
          <p15:clr>
            <a:srgbClr val="A4A3A4"/>
          </p15:clr>
        </p15:guide>
        <p15:guide id="9" pos="5120">
          <p15:clr>
            <a:srgbClr val="A4A3A4"/>
          </p15:clr>
        </p15:guide>
        <p15:guide id="10" orient="horz" pos="285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8D9B16-9901-4A1F-D66F-AAB4C5CEF9D7}" name="Uma Kumari" initials="UK" userId="S::uma.kumari@simplilearn.com::f154a5f4-9073-40a7-83a4-0584e0f34eaa" providerId="AD"/>
  <p188:author id="{862FC623-FA80-6620-6192-671D1513C975}" name="Rashmi Tarkeshwar Singh" initials="RS" userId="S::rashmi.tsingh@simplilearn.com::68a6778a-50ba-49c5-9a37-e67a9d27a7f7" providerId="AD"/>
  <p188:author id="{0485D94E-57C4-D612-DDE0-2A5F6FB51CC1}" name="Vivek Singh" initials="VS" userId="S::vivek.singh@simplilearn.com::c68ea14e-6d0d-471c-9eea-973d333809dc" providerId="AD"/>
  <p188:author id="{C5B91275-2E97-4445-A0F9-79660D53D934}" name="Gajendra MS" initials="GM" userId="S::gajendra.ms@simplilearn.com::2fac9be5-0aaf-4a4e-81e3-665d10c1ffa5" providerId="AD"/>
  <p188:author id="{588C15A7-FF89-C7B7-461C-387FBB64C37C}" name="Aishwarya B" initials="AB" userId="S::aishwarya.b@simplilearn.com::0867edd5-7bf9-49fb-9002-3cb2c79b09e0" providerId="AD"/>
  <p188:author id="{B76F24AE-CEC9-E774-FEE4-1C5E5921F8D4}" name="Anjana Lalitha" initials="AL" userId="S::anjana.lalitha@simplilearn.com::7da6e5b1-f104-4b75-9a49-f3cd2cec10c3" providerId="AD"/>
  <p188:author id="{2217B4E1-9409-F7F9-DCDF-A0141344703A}" name="Roop Kumar" initials="RK" userId="S::roop.kumar@simplilearn.com::ec229fc9-1ae5-4424-ad91-f4b472f033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EE"/>
    <a:srgbClr val="12A7E2"/>
    <a:srgbClr val="024F93"/>
    <a:srgbClr val="3D9CD8"/>
    <a:srgbClr val="A8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C96335-86B3-DE1C-D9C7-1342AF580399}" v="2" dt="2025-04-01T09:53:01.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35" autoAdjust="0"/>
    <p:restoredTop sz="93969" autoAdjust="0"/>
  </p:normalViewPr>
  <p:slideViewPr>
    <p:cSldViewPr snapToGrid="0">
      <p:cViewPr varScale="1">
        <p:scale>
          <a:sx n="49" d="100"/>
          <a:sy n="49" d="100"/>
        </p:scale>
        <p:origin x="984" y="42"/>
      </p:cViewPr>
      <p:guideLst>
        <p:guide orient="horz" pos="793"/>
        <p:guide pos="5120"/>
        <p:guide orient="horz" pos="2857"/>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shwarya B" userId="0867edd5-7bf9-49fb-9002-3cb2c79b09e0" providerId="ADAL" clId="{E549B5DB-0E7C-4398-ADE1-044AB2D34BC3}"/>
    <pc:docChg chg="undo custSel addSld delSld modSld">
      <pc:chgData name="Aishwarya B" userId="0867edd5-7bf9-49fb-9002-3cb2c79b09e0" providerId="ADAL" clId="{E549B5DB-0E7C-4398-ADE1-044AB2D34BC3}" dt="2025-02-25T05:37:43.139" v="391" actId="2696"/>
      <pc:docMkLst>
        <pc:docMk/>
      </pc:docMkLst>
      <pc:sldChg chg="modSp mod">
        <pc:chgData name="Aishwarya B" userId="0867edd5-7bf9-49fb-9002-3cb2c79b09e0" providerId="ADAL" clId="{E549B5DB-0E7C-4398-ADE1-044AB2D34BC3}" dt="2025-02-18T07:46:45.252" v="3" actId="20577"/>
        <pc:sldMkLst>
          <pc:docMk/>
          <pc:sldMk cId="581828306" sldId="256"/>
        </pc:sldMkLst>
        <pc:spChg chg="mod">
          <ac:chgData name="Aishwarya B" userId="0867edd5-7bf9-49fb-9002-3cb2c79b09e0" providerId="ADAL" clId="{E549B5DB-0E7C-4398-ADE1-044AB2D34BC3}" dt="2025-02-18T07:46:45.252" v="3" actId="20577"/>
          <ac:spMkLst>
            <pc:docMk/>
            <pc:sldMk cId="581828306" sldId="256"/>
            <ac:spMk id="6" creationId="{8D1AF223-9F5C-3F93-0D63-6A11E12C5EBA}"/>
          </ac:spMkLst>
        </pc:spChg>
      </pc:sldChg>
      <pc:sldChg chg="modSp mod">
        <pc:chgData name="Aishwarya B" userId="0867edd5-7bf9-49fb-9002-3cb2c79b09e0" providerId="ADAL" clId="{E549B5DB-0E7C-4398-ADE1-044AB2D34BC3}" dt="2025-02-19T07:16:26.547" v="5" actId="20577"/>
        <pc:sldMkLst>
          <pc:docMk/>
          <pc:sldMk cId="1070346001" sldId="262"/>
        </pc:sldMkLst>
        <pc:spChg chg="mod">
          <ac:chgData name="Aishwarya B" userId="0867edd5-7bf9-49fb-9002-3cb2c79b09e0" providerId="ADAL" clId="{E549B5DB-0E7C-4398-ADE1-044AB2D34BC3}" dt="2025-02-19T07:16:26.547" v="5" actId="20577"/>
          <ac:spMkLst>
            <pc:docMk/>
            <pc:sldMk cId="1070346001" sldId="262"/>
            <ac:spMk id="3" creationId="{34849BB2-9813-A97A-C80F-275C24EA2885}"/>
          </ac:spMkLst>
        </pc:spChg>
      </pc:sldChg>
      <pc:sldChg chg="modSp mod">
        <pc:chgData name="Aishwarya B" userId="0867edd5-7bf9-49fb-9002-3cb2c79b09e0" providerId="ADAL" clId="{E549B5DB-0E7C-4398-ADE1-044AB2D34BC3}" dt="2025-02-19T07:21:21.078" v="12" actId="948"/>
        <pc:sldMkLst>
          <pc:docMk/>
          <pc:sldMk cId="547390991" sldId="387"/>
        </pc:sldMkLst>
        <pc:spChg chg="mod">
          <ac:chgData name="Aishwarya B" userId="0867edd5-7bf9-49fb-9002-3cb2c79b09e0" providerId="ADAL" clId="{E549B5DB-0E7C-4398-ADE1-044AB2D34BC3}" dt="2025-02-19T07:21:21.078" v="12" actId="948"/>
          <ac:spMkLst>
            <pc:docMk/>
            <pc:sldMk cId="547390991" sldId="387"/>
            <ac:spMk id="22" creationId="{F0E9E5AF-A66C-DDA5-D954-3EF9E26E87CB}"/>
          </ac:spMkLst>
        </pc:spChg>
      </pc:sldChg>
      <pc:sldChg chg="modSp mod modCm">
        <pc:chgData name="Aishwarya B" userId="0867edd5-7bf9-49fb-9002-3cb2c79b09e0" providerId="ADAL" clId="{E549B5DB-0E7C-4398-ADE1-044AB2D34BC3}" dt="2025-02-19T11:51:13.436" v="16" actId="20577"/>
        <pc:sldMkLst>
          <pc:docMk/>
          <pc:sldMk cId="3134243489" sldId="401"/>
        </pc:sldMkLst>
        <pc:spChg chg="mod">
          <ac:chgData name="Aishwarya B" userId="0867edd5-7bf9-49fb-9002-3cb2c79b09e0" providerId="ADAL" clId="{E549B5DB-0E7C-4398-ADE1-044AB2D34BC3}" dt="2025-02-19T11:51:13.436" v="16" actId="20577"/>
          <ac:spMkLst>
            <pc:docMk/>
            <pc:sldMk cId="3134243489" sldId="401"/>
            <ac:spMk id="3" creationId="{AEC28102-6E85-669E-04DD-4CA0715B9BCC}"/>
          </ac:spMkLst>
        </pc:spChg>
        <pc:extLst>
          <p:ext xmlns:p="http://schemas.openxmlformats.org/presentationml/2006/main" uri="{D6D511B9-2390-475A-947B-AFAB55BFBCF1}">
            <pc226:cmChg xmlns:pc226="http://schemas.microsoft.com/office/powerpoint/2022/06/main/command" chg="mod">
              <pc226:chgData name="Aishwarya B" userId="0867edd5-7bf9-49fb-9002-3cb2c79b09e0" providerId="ADAL" clId="{E549B5DB-0E7C-4398-ADE1-044AB2D34BC3}" dt="2025-02-19T11:51:13.436" v="16" actId="20577"/>
              <pc2:cmMkLst xmlns:pc2="http://schemas.microsoft.com/office/powerpoint/2019/9/main/command">
                <pc:docMk/>
                <pc:sldMk cId="3134243489" sldId="401"/>
                <pc2:cmMk id="{66E8C73A-C1DD-4834-A58A-E207D618841A}"/>
              </pc2:cmMkLst>
            </pc226:cmChg>
          </p:ext>
        </pc:extLst>
      </pc:sldChg>
      <pc:sldChg chg="add del">
        <pc:chgData name="Aishwarya B" userId="0867edd5-7bf9-49fb-9002-3cb2c79b09e0" providerId="ADAL" clId="{E549B5DB-0E7C-4398-ADE1-044AB2D34BC3}" dt="2025-02-25T05:37:43.139" v="391" actId="2696"/>
        <pc:sldMkLst>
          <pc:docMk/>
          <pc:sldMk cId="682732004" sldId="408"/>
        </pc:sldMkLst>
      </pc:sldChg>
      <pc:sldChg chg="modSp mod">
        <pc:chgData name="Aishwarya B" userId="0867edd5-7bf9-49fb-9002-3cb2c79b09e0" providerId="ADAL" clId="{E549B5DB-0E7C-4398-ADE1-044AB2D34BC3}" dt="2025-02-24T12:45:18.716" v="387" actId="1038"/>
        <pc:sldMkLst>
          <pc:docMk/>
          <pc:sldMk cId="602965267" sldId="409"/>
        </pc:sldMkLst>
        <pc:spChg chg="mod">
          <ac:chgData name="Aishwarya B" userId="0867edd5-7bf9-49fb-9002-3cb2c79b09e0" providerId="ADAL" clId="{E549B5DB-0E7C-4398-ADE1-044AB2D34BC3}" dt="2025-02-24T12:45:18.716" v="387" actId="1038"/>
          <ac:spMkLst>
            <pc:docMk/>
            <pc:sldMk cId="602965267" sldId="409"/>
            <ac:spMk id="4" creationId="{4910FBD6-336D-6570-141D-280B9449C688}"/>
          </ac:spMkLst>
        </pc:spChg>
      </pc:sldChg>
      <pc:sldChg chg="addSp delSp modSp mod">
        <pc:chgData name="Aishwarya B" userId="0867edd5-7bf9-49fb-9002-3cb2c79b09e0" providerId="ADAL" clId="{E549B5DB-0E7C-4398-ADE1-044AB2D34BC3}" dt="2025-02-19T12:19:13.071" v="43"/>
        <pc:sldMkLst>
          <pc:docMk/>
          <pc:sldMk cId="923456237" sldId="412"/>
        </pc:sldMkLst>
        <pc:spChg chg="mod">
          <ac:chgData name="Aishwarya B" userId="0867edd5-7bf9-49fb-9002-3cb2c79b09e0" providerId="ADAL" clId="{E549B5DB-0E7C-4398-ADE1-044AB2D34BC3}" dt="2025-02-19T12:19:08.028" v="26" actId="20577"/>
          <ac:spMkLst>
            <pc:docMk/>
            <pc:sldMk cId="923456237" sldId="412"/>
            <ac:spMk id="5" creationId="{692BE2E9-274D-7227-8EA8-C80ECB6EDBAA}"/>
          </ac:spMkLst>
        </pc:spChg>
        <pc:spChg chg="mod">
          <ac:chgData name="Aishwarya B" userId="0867edd5-7bf9-49fb-9002-3cb2c79b09e0" providerId="ADAL" clId="{E549B5DB-0E7C-4398-ADE1-044AB2D34BC3}" dt="2025-02-19T12:19:13.067" v="41"/>
          <ac:spMkLst>
            <pc:docMk/>
            <pc:sldMk cId="923456237" sldId="412"/>
            <ac:spMk id="6" creationId="{6A8F6592-717D-A4B5-918A-A6DACB2B49EB}"/>
          </ac:spMkLst>
        </pc:spChg>
      </pc:sldChg>
      <pc:sldChg chg="modSp mod">
        <pc:chgData name="Aishwarya B" userId="0867edd5-7bf9-49fb-9002-3cb2c79b09e0" providerId="ADAL" clId="{E549B5DB-0E7C-4398-ADE1-044AB2D34BC3}" dt="2025-02-19T12:28:27.339" v="69" actId="20577"/>
        <pc:sldMkLst>
          <pc:docMk/>
          <pc:sldMk cId="1821909006" sldId="413"/>
        </pc:sldMkLst>
        <pc:spChg chg="mod">
          <ac:chgData name="Aishwarya B" userId="0867edd5-7bf9-49fb-9002-3cb2c79b09e0" providerId="ADAL" clId="{E549B5DB-0E7C-4398-ADE1-044AB2D34BC3}" dt="2025-02-19T12:27:42.146" v="52"/>
          <ac:spMkLst>
            <pc:docMk/>
            <pc:sldMk cId="1821909006" sldId="413"/>
            <ac:spMk id="25" creationId="{D6BBEE63-2A42-E091-667C-9A0A2DED6350}"/>
          </ac:spMkLst>
        </pc:spChg>
        <pc:spChg chg="mod">
          <ac:chgData name="Aishwarya B" userId="0867edd5-7bf9-49fb-9002-3cb2c79b09e0" providerId="ADAL" clId="{E549B5DB-0E7C-4398-ADE1-044AB2D34BC3}" dt="2025-02-19T12:28:27.339" v="69" actId="20577"/>
          <ac:spMkLst>
            <pc:docMk/>
            <pc:sldMk cId="1821909006" sldId="413"/>
            <ac:spMk id="27" creationId="{14721DEA-F98C-EA03-7DAC-0B63AE979197}"/>
          </ac:spMkLst>
        </pc:spChg>
        <pc:spChg chg="mod">
          <ac:chgData name="Aishwarya B" userId="0867edd5-7bf9-49fb-9002-3cb2c79b09e0" providerId="ADAL" clId="{E549B5DB-0E7C-4398-ADE1-044AB2D34BC3}" dt="2025-02-19T12:27:53.435" v="53"/>
          <ac:spMkLst>
            <pc:docMk/>
            <pc:sldMk cId="1821909006" sldId="413"/>
            <ac:spMk id="29" creationId="{DC0402C8-B57C-6106-AA91-EE5B2D0F4A3A}"/>
          </ac:spMkLst>
        </pc:spChg>
        <pc:spChg chg="mod">
          <ac:chgData name="Aishwarya B" userId="0867edd5-7bf9-49fb-9002-3cb2c79b09e0" providerId="ADAL" clId="{E549B5DB-0E7C-4398-ADE1-044AB2D34BC3}" dt="2025-02-19T12:27:28.520" v="51" actId="20577"/>
          <ac:spMkLst>
            <pc:docMk/>
            <pc:sldMk cId="1821909006" sldId="413"/>
            <ac:spMk id="31" creationId="{F286C3B6-3C4D-4B87-10A9-9C3B3C40F438}"/>
          </ac:spMkLst>
        </pc:spChg>
      </pc:sldChg>
      <pc:sldChg chg="modSp mod">
        <pc:chgData name="Aishwarya B" userId="0867edd5-7bf9-49fb-9002-3cb2c79b09e0" providerId="ADAL" clId="{E549B5DB-0E7C-4398-ADE1-044AB2D34BC3}" dt="2025-02-19T12:31:36.876" v="71" actId="1076"/>
        <pc:sldMkLst>
          <pc:docMk/>
          <pc:sldMk cId="1960397102" sldId="414"/>
        </pc:sldMkLst>
        <pc:spChg chg="mod">
          <ac:chgData name="Aishwarya B" userId="0867edd5-7bf9-49fb-9002-3cb2c79b09e0" providerId="ADAL" clId="{E549B5DB-0E7C-4398-ADE1-044AB2D34BC3}" dt="2025-02-19T12:31:36.876" v="71" actId="1076"/>
          <ac:spMkLst>
            <pc:docMk/>
            <pc:sldMk cId="1960397102" sldId="414"/>
            <ac:spMk id="4" creationId="{6890C344-6428-C089-30EF-9263E9ABD5B0}"/>
          </ac:spMkLst>
        </pc:spChg>
      </pc:sldChg>
      <pc:sldChg chg="modSp mod">
        <pc:chgData name="Aishwarya B" userId="0867edd5-7bf9-49fb-9002-3cb2c79b09e0" providerId="ADAL" clId="{E549B5DB-0E7C-4398-ADE1-044AB2D34BC3}" dt="2025-02-19T12:42:22.572" v="80" actId="20577"/>
        <pc:sldMkLst>
          <pc:docMk/>
          <pc:sldMk cId="3076523851" sldId="415"/>
        </pc:sldMkLst>
        <pc:spChg chg="mod">
          <ac:chgData name="Aishwarya B" userId="0867edd5-7bf9-49fb-9002-3cb2c79b09e0" providerId="ADAL" clId="{E549B5DB-0E7C-4398-ADE1-044AB2D34BC3}" dt="2025-02-19T12:42:13.589" v="79" actId="20577"/>
          <ac:spMkLst>
            <pc:docMk/>
            <pc:sldMk cId="3076523851" sldId="415"/>
            <ac:spMk id="58" creationId="{0E42D1EA-6308-0A13-BDBB-84537B1D1958}"/>
          </ac:spMkLst>
        </pc:spChg>
        <pc:spChg chg="mod">
          <ac:chgData name="Aishwarya B" userId="0867edd5-7bf9-49fb-9002-3cb2c79b09e0" providerId="ADAL" clId="{E549B5DB-0E7C-4398-ADE1-044AB2D34BC3}" dt="2025-02-19T12:42:22.572" v="80" actId="20577"/>
          <ac:spMkLst>
            <pc:docMk/>
            <pc:sldMk cId="3076523851" sldId="415"/>
            <ac:spMk id="65" creationId="{FA0ADD37-A448-818E-3A6D-8B2E4D52007B}"/>
          </ac:spMkLst>
        </pc:spChg>
      </pc:sldChg>
      <pc:sldChg chg="modSp mod">
        <pc:chgData name="Aishwarya B" userId="0867edd5-7bf9-49fb-9002-3cb2c79b09e0" providerId="ADAL" clId="{E549B5DB-0E7C-4398-ADE1-044AB2D34BC3}" dt="2025-02-19T12:37:29.911" v="73" actId="20577"/>
        <pc:sldMkLst>
          <pc:docMk/>
          <pc:sldMk cId="1125036311" sldId="419"/>
        </pc:sldMkLst>
        <pc:spChg chg="mod">
          <ac:chgData name="Aishwarya B" userId="0867edd5-7bf9-49fb-9002-3cb2c79b09e0" providerId="ADAL" clId="{E549B5DB-0E7C-4398-ADE1-044AB2D34BC3}" dt="2025-02-19T12:37:19.811" v="72" actId="20577"/>
          <ac:spMkLst>
            <pc:docMk/>
            <pc:sldMk cId="1125036311" sldId="419"/>
            <ac:spMk id="15" creationId="{3FB8661D-B2FC-5B99-EAA1-12BA6FA6A5D2}"/>
          </ac:spMkLst>
        </pc:spChg>
        <pc:spChg chg="mod">
          <ac:chgData name="Aishwarya B" userId="0867edd5-7bf9-49fb-9002-3cb2c79b09e0" providerId="ADAL" clId="{E549B5DB-0E7C-4398-ADE1-044AB2D34BC3}" dt="2025-02-19T12:37:29.911" v="73" actId="20577"/>
          <ac:spMkLst>
            <pc:docMk/>
            <pc:sldMk cId="1125036311" sldId="419"/>
            <ac:spMk id="29" creationId="{85FB5A19-B692-393B-EB25-4C3706654C3C}"/>
          </ac:spMkLst>
        </pc:spChg>
      </pc:sldChg>
      <pc:sldChg chg="modSp mod modCm">
        <pc:chgData name="Aishwarya B" userId="0867edd5-7bf9-49fb-9002-3cb2c79b09e0" providerId="ADAL" clId="{E549B5DB-0E7C-4398-ADE1-044AB2D34BC3}" dt="2025-02-19T12:38:32.435" v="75" actId="20577"/>
        <pc:sldMkLst>
          <pc:docMk/>
          <pc:sldMk cId="4288750406" sldId="420"/>
        </pc:sldMkLst>
        <pc:spChg chg="mod">
          <ac:chgData name="Aishwarya B" userId="0867edd5-7bf9-49fb-9002-3cb2c79b09e0" providerId="ADAL" clId="{E549B5DB-0E7C-4398-ADE1-044AB2D34BC3}" dt="2025-02-19T12:37:51.521" v="74" actId="20577"/>
          <ac:spMkLst>
            <pc:docMk/>
            <pc:sldMk cId="4288750406" sldId="420"/>
            <ac:spMk id="7" creationId="{E0770FDB-47A3-DBCA-C902-D9FCD112C256}"/>
          </ac:spMkLst>
        </pc:spChg>
        <pc:spChg chg="mod">
          <ac:chgData name="Aishwarya B" userId="0867edd5-7bf9-49fb-9002-3cb2c79b09e0" providerId="ADAL" clId="{E549B5DB-0E7C-4398-ADE1-044AB2D34BC3}" dt="2025-02-19T12:38:32.435" v="75" actId="20577"/>
          <ac:spMkLst>
            <pc:docMk/>
            <pc:sldMk cId="4288750406" sldId="420"/>
            <ac:spMk id="10" creationId="{B5FFAB0D-CC3C-6E6E-2718-E9300D60487E}"/>
          </ac:spMkLst>
        </pc:spChg>
        <pc:extLst>
          <p:ext xmlns:p="http://schemas.openxmlformats.org/presentationml/2006/main" uri="{D6D511B9-2390-475A-947B-AFAB55BFBCF1}">
            <pc226:cmChg xmlns:pc226="http://schemas.microsoft.com/office/powerpoint/2022/06/main/command" chg="mod">
              <pc226:chgData name="Aishwarya B" userId="0867edd5-7bf9-49fb-9002-3cb2c79b09e0" providerId="ADAL" clId="{E549B5DB-0E7C-4398-ADE1-044AB2D34BC3}" dt="2025-02-19T12:38:32.435" v="75" actId="20577"/>
              <pc2:cmMkLst xmlns:pc2="http://schemas.microsoft.com/office/powerpoint/2019/9/main/command">
                <pc:docMk/>
                <pc:sldMk cId="4288750406" sldId="420"/>
                <pc2:cmMk id="{42960014-1FBE-4149-A75D-A48520729F14}"/>
              </pc2:cmMkLst>
            </pc226:cmChg>
          </p:ext>
        </pc:extLst>
      </pc:sldChg>
      <pc:sldChg chg="modSp mod">
        <pc:chgData name="Aishwarya B" userId="0867edd5-7bf9-49fb-9002-3cb2c79b09e0" providerId="ADAL" clId="{E549B5DB-0E7C-4398-ADE1-044AB2D34BC3}" dt="2025-02-19T12:46:25.580" v="96" actId="20577"/>
        <pc:sldMkLst>
          <pc:docMk/>
          <pc:sldMk cId="2032806702" sldId="421"/>
        </pc:sldMkLst>
        <pc:spChg chg="mod">
          <ac:chgData name="Aishwarya B" userId="0867edd5-7bf9-49fb-9002-3cb2c79b09e0" providerId="ADAL" clId="{E549B5DB-0E7C-4398-ADE1-044AB2D34BC3}" dt="2025-02-19T12:46:25.580" v="96" actId="20577"/>
          <ac:spMkLst>
            <pc:docMk/>
            <pc:sldMk cId="2032806702" sldId="421"/>
            <ac:spMk id="3" creationId="{46F6160C-C023-7AFA-CFFE-05488D53CE4D}"/>
          </ac:spMkLst>
        </pc:spChg>
      </pc:sldChg>
      <pc:sldChg chg="modSp mod">
        <pc:chgData name="Aishwarya B" userId="0867edd5-7bf9-49fb-9002-3cb2c79b09e0" providerId="ADAL" clId="{E549B5DB-0E7C-4398-ADE1-044AB2D34BC3}" dt="2025-02-19T12:48:50.992" v="118" actId="20577"/>
        <pc:sldMkLst>
          <pc:docMk/>
          <pc:sldMk cId="590952232" sldId="422"/>
        </pc:sldMkLst>
        <pc:spChg chg="mod">
          <ac:chgData name="Aishwarya B" userId="0867edd5-7bf9-49fb-9002-3cb2c79b09e0" providerId="ADAL" clId="{E549B5DB-0E7C-4398-ADE1-044AB2D34BC3}" dt="2025-02-19T12:48:50.992" v="118" actId="20577"/>
          <ac:spMkLst>
            <pc:docMk/>
            <pc:sldMk cId="590952232" sldId="422"/>
            <ac:spMk id="3" creationId="{840C6BB6-F93B-2A8F-00FC-40C839B71230}"/>
          </ac:spMkLst>
        </pc:spChg>
      </pc:sldChg>
      <pc:sldChg chg="modSp mod">
        <pc:chgData name="Aishwarya B" userId="0867edd5-7bf9-49fb-9002-3cb2c79b09e0" providerId="ADAL" clId="{E549B5DB-0E7C-4398-ADE1-044AB2D34BC3}" dt="2025-02-19T12:52:05.179" v="137"/>
        <pc:sldMkLst>
          <pc:docMk/>
          <pc:sldMk cId="1799005449" sldId="423"/>
        </pc:sldMkLst>
        <pc:spChg chg="mod">
          <ac:chgData name="Aishwarya B" userId="0867edd5-7bf9-49fb-9002-3cb2c79b09e0" providerId="ADAL" clId="{E549B5DB-0E7C-4398-ADE1-044AB2D34BC3}" dt="2025-02-19T12:52:05.179" v="137"/>
          <ac:spMkLst>
            <pc:docMk/>
            <pc:sldMk cId="1799005449" sldId="423"/>
            <ac:spMk id="3" creationId="{532DD47B-65D7-AF10-AAC3-AAC2995A4485}"/>
          </ac:spMkLst>
        </pc:spChg>
      </pc:sldChg>
      <pc:sldChg chg="addSp modSp">
        <pc:chgData name="Aishwarya B" userId="0867edd5-7bf9-49fb-9002-3cb2c79b09e0" providerId="ADAL" clId="{E549B5DB-0E7C-4398-ADE1-044AB2D34BC3}" dt="2025-02-24T12:54:29.835" v="388"/>
        <pc:sldMkLst>
          <pc:docMk/>
          <pc:sldMk cId="502151422" sldId="425"/>
        </pc:sldMkLst>
        <pc:spChg chg="add mod">
          <ac:chgData name="Aishwarya B" userId="0867edd5-7bf9-49fb-9002-3cb2c79b09e0" providerId="ADAL" clId="{E549B5DB-0E7C-4398-ADE1-044AB2D34BC3}" dt="2025-02-24T12:54:29.835" v="388"/>
          <ac:spMkLst>
            <pc:docMk/>
            <pc:sldMk cId="502151422" sldId="425"/>
            <ac:spMk id="2" creationId="{945D59C2-BC15-03B5-ABC4-1D41685E44C3}"/>
          </ac:spMkLst>
        </pc:spChg>
      </pc:sldChg>
      <pc:sldChg chg="addSp modSp">
        <pc:chgData name="Aishwarya B" userId="0867edd5-7bf9-49fb-9002-3cb2c79b09e0" providerId="ADAL" clId="{E549B5DB-0E7C-4398-ADE1-044AB2D34BC3}" dt="2025-02-24T12:54:34.065" v="389"/>
        <pc:sldMkLst>
          <pc:docMk/>
          <pc:sldMk cId="1556482243" sldId="426"/>
        </pc:sldMkLst>
        <pc:spChg chg="add mod">
          <ac:chgData name="Aishwarya B" userId="0867edd5-7bf9-49fb-9002-3cb2c79b09e0" providerId="ADAL" clId="{E549B5DB-0E7C-4398-ADE1-044AB2D34BC3}" dt="2025-02-24T12:54:34.065" v="389"/>
          <ac:spMkLst>
            <pc:docMk/>
            <pc:sldMk cId="1556482243" sldId="426"/>
            <ac:spMk id="2" creationId="{06706D40-01F2-9BAA-0CC7-FDFE08A04B12}"/>
          </ac:spMkLst>
        </pc:spChg>
      </pc:sldChg>
      <pc:sldChg chg="delSp modSp mod">
        <pc:chgData name="Aishwarya B" userId="0867edd5-7bf9-49fb-9002-3cb2c79b09e0" providerId="ADAL" clId="{E549B5DB-0E7C-4398-ADE1-044AB2D34BC3}" dt="2025-02-19T13:08:15.887" v="167" actId="20577"/>
        <pc:sldMkLst>
          <pc:docMk/>
          <pc:sldMk cId="3053955829" sldId="427"/>
        </pc:sldMkLst>
        <pc:spChg chg="mod">
          <ac:chgData name="Aishwarya B" userId="0867edd5-7bf9-49fb-9002-3cb2c79b09e0" providerId="ADAL" clId="{E549B5DB-0E7C-4398-ADE1-044AB2D34BC3}" dt="2025-02-19T13:08:15.887" v="167" actId="20577"/>
          <ac:spMkLst>
            <pc:docMk/>
            <pc:sldMk cId="3053955829" sldId="427"/>
            <ac:spMk id="43" creationId="{2A24C923-0DE5-90CB-CD30-9342E3C7270A}"/>
          </ac:spMkLst>
        </pc:spChg>
        <pc:grpChg chg="mod">
          <ac:chgData name="Aishwarya B" userId="0867edd5-7bf9-49fb-9002-3cb2c79b09e0" providerId="ADAL" clId="{E549B5DB-0E7C-4398-ADE1-044AB2D34BC3}" dt="2025-02-19T12:58:48.191" v="149" actId="1035"/>
          <ac:grpSpMkLst>
            <pc:docMk/>
            <pc:sldMk cId="3053955829" sldId="427"/>
            <ac:grpSpMk id="35" creationId="{1A5EB06E-5A07-31C3-4DED-E3D057468732}"/>
          </ac:grpSpMkLst>
        </pc:grpChg>
      </pc:sldChg>
      <pc:sldChg chg="modSp mod">
        <pc:chgData name="Aishwarya B" userId="0867edd5-7bf9-49fb-9002-3cb2c79b09e0" providerId="ADAL" clId="{E549B5DB-0E7C-4398-ADE1-044AB2D34BC3}" dt="2025-02-19T13:10:04.894" v="183" actId="20577"/>
        <pc:sldMkLst>
          <pc:docMk/>
          <pc:sldMk cId="1376490110" sldId="428"/>
        </pc:sldMkLst>
        <pc:spChg chg="mod">
          <ac:chgData name="Aishwarya B" userId="0867edd5-7bf9-49fb-9002-3cb2c79b09e0" providerId="ADAL" clId="{E549B5DB-0E7C-4398-ADE1-044AB2D34BC3}" dt="2025-02-19T13:10:04.894" v="183" actId="20577"/>
          <ac:spMkLst>
            <pc:docMk/>
            <pc:sldMk cId="1376490110" sldId="428"/>
            <ac:spMk id="3" creationId="{95FF5CBD-82D1-EE5D-F295-0386999CC11C}"/>
          </ac:spMkLst>
        </pc:spChg>
      </pc:sldChg>
      <pc:sldChg chg="modSp mod">
        <pc:chgData name="Aishwarya B" userId="0867edd5-7bf9-49fb-9002-3cb2c79b09e0" providerId="ADAL" clId="{E549B5DB-0E7C-4398-ADE1-044AB2D34BC3}" dt="2025-02-19T13:10:43.533" v="199" actId="20577"/>
        <pc:sldMkLst>
          <pc:docMk/>
          <pc:sldMk cId="2544630684" sldId="429"/>
        </pc:sldMkLst>
        <pc:spChg chg="mod">
          <ac:chgData name="Aishwarya B" userId="0867edd5-7bf9-49fb-9002-3cb2c79b09e0" providerId="ADAL" clId="{E549B5DB-0E7C-4398-ADE1-044AB2D34BC3}" dt="2025-02-19T13:10:43.533" v="199" actId="20577"/>
          <ac:spMkLst>
            <pc:docMk/>
            <pc:sldMk cId="2544630684" sldId="429"/>
            <ac:spMk id="3" creationId="{FA537F06-837E-D0A0-322E-99C3E31D6323}"/>
          </ac:spMkLst>
        </pc:spChg>
      </pc:sldChg>
      <pc:sldChg chg="delSp modSp mod">
        <pc:chgData name="Aishwarya B" userId="0867edd5-7bf9-49fb-9002-3cb2c79b09e0" providerId="ADAL" clId="{E549B5DB-0E7C-4398-ADE1-044AB2D34BC3}" dt="2025-02-19T13:16:43.208" v="247" actId="1035"/>
        <pc:sldMkLst>
          <pc:docMk/>
          <pc:sldMk cId="3569746147" sldId="434"/>
        </pc:sldMkLst>
        <pc:spChg chg="mod">
          <ac:chgData name="Aishwarya B" userId="0867edd5-7bf9-49fb-9002-3cb2c79b09e0" providerId="ADAL" clId="{E549B5DB-0E7C-4398-ADE1-044AB2D34BC3}" dt="2025-02-19T13:15:58.246" v="203" actId="20577"/>
          <ac:spMkLst>
            <pc:docMk/>
            <pc:sldMk cId="3569746147" sldId="434"/>
            <ac:spMk id="3" creationId="{D260284B-7860-3EC0-FB38-E83A2060C2DA}"/>
          </ac:spMkLst>
        </pc:spChg>
        <pc:spChg chg="mod">
          <ac:chgData name="Aishwarya B" userId="0867edd5-7bf9-49fb-9002-3cb2c79b09e0" providerId="ADAL" clId="{E549B5DB-0E7C-4398-ADE1-044AB2D34BC3}" dt="2025-02-19T13:16:34.258" v="243" actId="948"/>
          <ac:spMkLst>
            <pc:docMk/>
            <pc:sldMk cId="3569746147" sldId="434"/>
            <ac:spMk id="22" creationId="{9310C59C-4090-C463-28DD-37D00573095E}"/>
          </ac:spMkLst>
        </pc:spChg>
        <pc:grpChg chg="mod">
          <ac:chgData name="Aishwarya B" userId="0867edd5-7bf9-49fb-9002-3cb2c79b09e0" providerId="ADAL" clId="{E549B5DB-0E7C-4398-ADE1-044AB2D34BC3}" dt="2025-02-19T13:16:43.208" v="247" actId="1035"/>
          <ac:grpSpMkLst>
            <pc:docMk/>
            <pc:sldMk cId="3569746147" sldId="434"/>
            <ac:grpSpMk id="7" creationId="{F3EE73C6-9EF1-7AC4-A4D2-1ECF2B9AE39E}"/>
          </ac:grpSpMkLst>
        </pc:grpChg>
      </pc:sldChg>
      <pc:sldChg chg="modSp mod">
        <pc:chgData name="Aishwarya B" userId="0867edd5-7bf9-49fb-9002-3cb2c79b09e0" providerId="ADAL" clId="{E549B5DB-0E7C-4398-ADE1-044AB2D34BC3}" dt="2025-02-24T12:37:02.846" v="378" actId="313"/>
        <pc:sldMkLst>
          <pc:docMk/>
          <pc:sldMk cId="3095214702" sldId="436"/>
        </pc:sldMkLst>
        <pc:spChg chg="mod">
          <ac:chgData name="Aishwarya B" userId="0867edd5-7bf9-49fb-9002-3cb2c79b09e0" providerId="ADAL" clId="{E549B5DB-0E7C-4398-ADE1-044AB2D34BC3}" dt="2025-02-24T12:37:02.846" v="378" actId="313"/>
          <ac:spMkLst>
            <pc:docMk/>
            <pc:sldMk cId="3095214702" sldId="436"/>
            <ac:spMk id="2" creationId="{A0EF2D87-882D-49FA-4345-4351D7AE5A25}"/>
          </ac:spMkLst>
        </pc:spChg>
      </pc:sldChg>
      <pc:sldChg chg="modSp mod">
        <pc:chgData name="Aishwarya B" userId="0867edd5-7bf9-49fb-9002-3cb2c79b09e0" providerId="ADAL" clId="{E549B5DB-0E7C-4398-ADE1-044AB2D34BC3}" dt="2025-02-19T13:18:45.536" v="264"/>
        <pc:sldMkLst>
          <pc:docMk/>
          <pc:sldMk cId="3769650490" sldId="438"/>
        </pc:sldMkLst>
        <pc:spChg chg="mod">
          <ac:chgData name="Aishwarya B" userId="0867edd5-7bf9-49fb-9002-3cb2c79b09e0" providerId="ADAL" clId="{E549B5DB-0E7C-4398-ADE1-044AB2D34BC3}" dt="2025-02-19T13:18:45.536" v="264"/>
          <ac:spMkLst>
            <pc:docMk/>
            <pc:sldMk cId="3769650490" sldId="438"/>
            <ac:spMk id="3" creationId="{C89A3D7E-0EEF-E945-2EA0-0DF13AC9B8FE}"/>
          </ac:spMkLst>
        </pc:spChg>
      </pc:sldChg>
      <pc:sldChg chg="modSp mod">
        <pc:chgData name="Aishwarya B" userId="0867edd5-7bf9-49fb-9002-3cb2c79b09e0" providerId="ADAL" clId="{E549B5DB-0E7C-4398-ADE1-044AB2D34BC3}" dt="2025-02-19T13:19:40.739" v="284" actId="20577"/>
        <pc:sldMkLst>
          <pc:docMk/>
          <pc:sldMk cId="1347122802" sldId="439"/>
        </pc:sldMkLst>
        <pc:spChg chg="mod">
          <ac:chgData name="Aishwarya B" userId="0867edd5-7bf9-49fb-9002-3cb2c79b09e0" providerId="ADAL" clId="{E549B5DB-0E7C-4398-ADE1-044AB2D34BC3}" dt="2025-02-19T13:19:40.739" v="284" actId="20577"/>
          <ac:spMkLst>
            <pc:docMk/>
            <pc:sldMk cId="1347122802" sldId="439"/>
            <ac:spMk id="3" creationId="{78E4373E-8614-A3CC-7F60-A961C88AE3C6}"/>
          </ac:spMkLst>
        </pc:spChg>
      </pc:sldChg>
      <pc:sldChg chg="modSp mod">
        <pc:chgData name="Aishwarya B" userId="0867edd5-7bf9-49fb-9002-3cb2c79b09e0" providerId="ADAL" clId="{E549B5DB-0E7C-4398-ADE1-044AB2D34BC3}" dt="2025-02-19T13:22:26.595" v="287" actId="20577"/>
        <pc:sldMkLst>
          <pc:docMk/>
          <pc:sldMk cId="1332242808" sldId="440"/>
        </pc:sldMkLst>
        <pc:spChg chg="mod">
          <ac:chgData name="Aishwarya B" userId="0867edd5-7bf9-49fb-9002-3cb2c79b09e0" providerId="ADAL" clId="{E549B5DB-0E7C-4398-ADE1-044AB2D34BC3}" dt="2025-02-19T13:20:21.767" v="285" actId="20577"/>
          <ac:spMkLst>
            <pc:docMk/>
            <pc:sldMk cId="1332242808" sldId="440"/>
            <ac:spMk id="3" creationId="{B972CA58-8287-481F-4861-A5BD94C7A658}"/>
          </ac:spMkLst>
        </pc:spChg>
        <pc:spChg chg="mod">
          <ac:chgData name="Aishwarya B" userId="0867edd5-7bf9-49fb-9002-3cb2c79b09e0" providerId="ADAL" clId="{E549B5DB-0E7C-4398-ADE1-044AB2D34BC3}" dt="2025-02-19T13:22:26.595" v="287" actId="20577"/>
          <ac:spMkLst>
            <pc:docMk/>
            <pc:sldMk cId="1332242808" sldId="440"/>
            <ac:spMk id="8" creationId="{48EEA8BC-D43B-686E-6563-E0DC26EC0B65}"/>
          </ac:spMkLst>
        </pc:spChg>
      </pc:sldChg>
      <pc:sldChg chg="modSp mod">
        <pc:chgData name="Aishwarya B" userId="0867edd5-7bf9-49fb-9002-3cb2c79b09e0" providerId="ADAL" clId="{E549B5DB-0E7C-4398-ADE1-044AB2D34BC3}" dt="2025-02-19T13:29:30.211" v="291" actId="20577"/>
        <pc:sldMkLst>
          <pc:docMk/>
          <pc:sldMk cId="2687151289" sldId="445"/>
        </pc:sldMkLst>
        <pc:spChg chg="mod">
          <ac:chgData name="Aishwarya B" userId="0867edd5-7bf9-49fb-9002-3cb2c79b09e0" providerId="ADAL" clId="{E549B5DB-0E7C-4398-ADE1-044AB2D34BC3}" dt="2025-02-19T13:29:30.211" v="291" actId="20577"/>
          <ac:spMkLst>
            <pc:docMk/>
            <pc:sldMk cId="2687151289" sldId="445"/>
            <ac:spMk id="2" creationId="{B5A3049E-5936-85E0-4569-047ADA2B0313}"/>
          </ac:spMkLst>
        </pc:spChg>
      </pc:sldChg>
      <pc:sldChg chg="modSp mod">
        <pc:chgData name="Aishwarya B" userId="0867edd5-7bf9-49fb-9002-3cb2c79b09e0" providerId="ADAL" clId="{E549B5DB-0E7C-4398-ADE1-044AB2D34BC3}" dt="2025-02-19T13:33:06.623" v="309" actId="20577"/>
        <pc:sldMkLst>
          <pc:docMk/>
          <pc:sldMk cId="2330371329" sldId="446"/>
        </pc:sldMkLst>
        <pc:spChg chg="mod">
          <ac:chgData name="Aishwarya B" userId="0867edd5-7bf9-49fb-9002-3cb2c79b09e0" providerId="ADAL" clId="{E549B5DB-0E7C-4398-ADE1-044AB2D34BC3}" dt="2025-02-19T13:32:07.584" v="295" actId="20577"/>
          <ac:spMkLst>
            <pc:docMk/>
            <pc:sldMk cId="2330371329" sldId="446"/>
            <ac:spMk id="4" creationId="{0E60721A-1DD5-E03F-9206-43C59336240D}"/>
          </ac:spMkLst>
        </pc:spChg>
        <pc:spChg chg="mod">
          <ac:chgData name="Aishwarya B" userId="0867edd5-7bf9-49fb-9002-3cb2c79b09e0" providerId="ADAL" clId="{E549B5DB-0E7C-4398-ADE1-044AB2D34BC3}" dt="2025-02-19T13:32:48.195" v="299" actId="20577"/>
          <ac:spMkLst>
            <pc:docMk/>
            <pc:sldMk cId="2330371329" sldId="446"/>
            <ac:spMk id="15" creationId="{81737C52-88FB-3931-4A29-949F42163325}"/>
          </ac:spMkLst>
        </pc:spChg>
        <pc:spChg chg="mod">
          <ac:chgData name="Aishwarya B" userId="0867edd5-7bf9-49fb-9002-3cb2c79b09e0" providerId="ADAL" clId="{E549B5DB-0E7C-4398-ADE1-044AB2D34BC3}" dt="2025-02-19T13:32:53.088" v="303" actId="20577"/>
          <ac:spMkLst>
            <pc:docMk/>
            <pc:sldMk cId="2330371329" sldId="446"/>
            <ac:spMk id="17" creationId="{5FF707D2-29B8-E5DB-C11D-EB50FDCD9B12}"/>
          </ac:spMkLst>
        </pc:spChg>
      </pc:sldChg>
      <pc:sldChg chg="modSp mod">
        <pc:chgData name="Aishwarya B" userId="0867edd5-7bf9-49fb-9002-3cb2c79b09e0" providerId="ADAL" clId="{E549B5DB-0E7C-4398-ADE1-044AB2D34BC3}" dt="2025-02-19T13:37:47.617" v="320" actId="20577"/>
        <pc:sldMkLst>
          <pc:docMk/>
          <pc:sldMk cId="491758824" sldId="449"/>
        </pc:sldMkLst>
        <pc:spChg chg="mod">
          <ac:chgData name="Aishwarya B" userId="0867edd5-7bf9-49fb-9002-3cb2c79b09e0" providerId="ADAL" clId="{E549B5DB-0E7C-4398-ADE1-044AB2D34BC3}" dt="2025-02-19T13:37:47.617" v="320" actId="20577"/>
          <ac:spMkLst>
            <pc:docMk/>
            <pc:sldMk cId="491758824" sldId="449"/>
            <ac:spMk id="3" creationId="{7E35AF74-2B18-2CDE-C5EA-13C339BA5D2E}"/>
          </ac:spMkLst>
        </pc:spChg>
      </pc:sldChg>
      <pc:sldChg chg="modSp mod">
        <pc:chgData name="Aishwarya B" userId="0867edd5-7bf9-49fb-9002-3cb2c79b09e0" providerId="ADAL" clId="{E549B5DB-0E7C-4398-ADE1-044AB2D34BC3}" dt="2025-02-19T13:38:53.840" v="321" actId="113"/>
        <pc:sldMkLst>
          <pc:docMk/>
          <pc:sldMk cId="1539667280" sldId="451"/>
        </pc:sldMkLst>
        <pc:spChg chg="mod">
          <ac:chgData name="Aishwarya B" userId="0867edd5-7bf9-49fb-9002-3cb2c79b09e0" providerId="ADAL" clId="{E549B5DB-0E7C-4398-ADE1-044AB2D34BC3}" dt="2025-02-19T13:38:53.840" v="321" actId="113"/>
          <ac:spMkLst>
            <pc:docMk/>
            <pc:sldMk cId="1539667280" sldId="451"/>
            <ac:spMk id="3" creationId="{B6E154A6-C12E-2A75-D768-FA87B9732C7D}"/>
          </ac:spMkLst>
        </pc:spChg>
      </pc:sldChg>
      <pc:sldChg chg="addSp delSp modSp mod">
        <pc:chgData name="Aishwarya B" userId="0867edd5-7bf9-49fb-9002-3cb2c79b09e0" providerId="ADAL" clId="{E549B5DB-0E7C-4398-ADE1-044AB2D34BC3}" dt="2025-02-19T13:49:44.092" v="373"/>
        <pc:sldMkLst>
          <pc:docMk/>
          <pc:sldMk cId="2521024969" sldId="453"/>
        </pc:sldMkLst>
        <pc:spChg chg="mod">
          <ac:chgData name="Aishwarya B" userId="0867edd5-7bf9-49fb-9002-3cb2c79b09e0" providerId="ADAL" clId="{E549B5DB-0E7C-4398-ADE1-044AB2D34BC3}" dt="2025-02-19T13:45:15.118" v="351" actId="20577"/>
          <ac:spMkLst>
            <pc:docMk/>
            <pc:sldMk cId="2521024969" sldId="453"/>
            <ac:spMk id="4" creationId="{A289FC3B-92F3-DC13-1690-70B7DB2F3F7E}"/>
          </ac:spMkLst>
        </pc:spChg>
        <pc:spChg chg="mod">
          <ac:chgData name="Aishwarya B" userId="0867edd5-7bf9-49fb-9002-3cb2c79b09e0" providerId="ADAL" clId="{E549B5DB-0E7C-4398-ADE1-044AB2D34BC3}" dt="2025-02-19T13:45:21.754" v="366"/>
          <ac:spMkLst>
            <pc:docMk/>
            <pc:sldMk cId="2521024969" sldId="453"/>
            <ac:spMk id="6" creationId="{4143E019-BE7A-9168-8022-E25A720D20EA}"/>
          </ac:spMkLst>
        </pc:spChg>
        <pc:spChg chg="mod">
          <ac:chgData name="Aishwarya B" userId="0867edd5-7bf9-49fb-9002-3cb2c79b09e0" providerId="ADAL" clId="{E549B5DB-0E7C-4398-ADE1-044AB2D34BC3}" dt="2025-02-19T13:49:00.292" v="372" actId="1036"/>
          <ac:spMkLst>
            <pc:docMk/>
            <pc:sldMk cId="2521024969" sldId="453"/>
            <ac:spMk id="9" creationId="{AC0DD64A-E0BE-538C-8A44-F7B09581F59B}"/>
          </ac:spMkLst>
        </pc:spChg>
        <pc:spChg chg="mod">
          <ac:chgData name="Aishwarya B" userId="0867edd5-7bf9-49fb-9002-3cb2c79b09e0" providerId="ADAL" clId="{E549B5DB-0E7C-4398-ADE1-044AB2D34BC3}" dt="2025-02-19T13:49:44.092" v="373"/>
          <ac:spMkLst>
            <pc:docMk/>
            <pc:sldMk cId="2521024969" sldId="453"/>
            <ac:spMk id="11" creationId="{84304900-531B-C5C8-7F09-9B48AF2B0761}"/>
          </ac:spMkLst>
        </pc:spChg>
      </pc:sldChg>
      <pc:sldChg chg="modSp mod">
        <pc:chgData name="Aishwarya B" userId="0867edd5-7bf9-49fb-9002-3cb2c79b09e0" providerId="ADAL" clId="{E549B5DB-0E7C-4398-ADE1-044AB2D34BC3}" dt="2025-02-19T13:40:38.562" v="331" actId="20577"/>
        <pc:sldMkLst>
          <pc:docMk/>
          <pc:sldMk cId="4034105878" sldId="454"/>
        </pc:sldMkLst>
        <pc:spChg chg="mod">
          <ac:chgData name="Aishwarya B" userId="0867edd5-7bf9-49fb-9002-3cb2c79b09e0" providerId="ADAL" clId="{E549B5DB-0E7C-4398-ADE1-044AB2D34BC3}" dt="2025-02-19T13:40:38.562" v="331" actId="20577"/>
          <ac:spMkLst>
            <pc:docMk/>
            <pc:sldMk cId="4034105878" sldId="454"/>
            <ac:spMk id="5" creationId="{BC882757-3520-F8E6-15AD-022EDAAD0E7E}"/>
          </ac:spMkLst>
        </pc:spChg>
      </pc:sldChg>
      <pc:sldChg chg="modSp mod">
        <pc:chgData name="Aishwarya B" userId="0867edd5-7bf9-49fb-9002-3cb2c79b09e0" providerId="ADAL" clId="{E549B5DB-0E7C-4398-ADE1-044AB2D34BC3}" dt="2025-02-19T13:42:51.087" v="333" actId="20577"/>
        <pc:sldMkLst>
          <pc:docMk/>
          <pc:sldMk cId="2367401506" sldId="455"/>
        </pc:sldMkLst>
        <pc:spChg chg="mod">
          <ac:chgData name="Aishwarya B" userId="0867edd5-7bf9-49fb-9002-3cb2c79b09e0" providerId="ADAL" clId="{E549B5DB-0E7C-4398-ADE1-044AB2D34BC3}" dt="2025-02-19T13:42:51.087" v="333" actId="20577"/>
          <ac:spMkLst>
            <pc:docMk/>
            <pc:sldMk cId="2367401506" sldId="455"/>
            <ac:spMk id="2" creationId="{C3281246-A176-F42D-382B-E3E18E9C81E4}"/>
          </ac:spMkLst>
        </pc:spChg>
      </pc:sldChg>
      <pc:sldChg chg="modSp mod">
        <pc:chgData name="Aishwarya B" userId="0867edd5-7bf9-49fb-9002-3cb2c79b09e0" providerId="ADAL" clId="{E549B5DB-0E7C-4398-ADE1-044AB2D34BC3}" dt="2025-02-19T13:50:01.669" v="377" actId="20577"/>
        <pc:sldMkLst>
          <pc:docMk/>
          <pc:sldMk cId="468108046" sldId="457"/>
        </pc:sldMkLst>
        <pc:spChg chg="mod">
          <ac:chgData name="Aishwarya B" userId="0867edd5-7bf9-49fb-9002-3cb2c79b09e0" providerId="ADAL" clId="{E549B5DB-0E7C-4398-ADE1-044AB2D34BC3}" dt="2025-02-19T13:50:01.669" v="377" actId="20577"/>
          <ac:spMkLst>
            <pc:docMk/>
            <pc:sldMk cId="468108046" sldId="457"/>
            <ac:spMk id="4" creationId="{D6237155-EA41-86C8-0B05-481B5CB3FCC5}"/>
          </ac:spMkLst>
        </pc:spChg>
      </pc:sldChg>
      <pc:sldChg chg="modSp mod">
        <pc:chgData name="Aishwarya B" userId="0867edd5-7bf9-49fb-9002-3cb2c79b09e0" providerId="ADAL" clId="{E549B5DB-0E7C-4398-ADE1-044AB2D34BC3}" dt="2025-02-19T13:44:09.973" v="337" actId="20577"/>
        <pc:sldMkLst>
          <pc:docMk/>
          <pc:sldMk cId="77711894" sldId="459"/>
        </pc:sldMkLst>
        <pc:spChg chg="mod">
          <ac:chgData name="Aishwarya B" userId="0867edd5-7bf9-49fb-9002-3cb2c79b09e0" providerId="ADAL" clId="{E549B5DB-0E7C-4398-ADE1-044AB2D34BC3}" dt="2025-02-19T13:44:09.973" v="337" actId="20577"/>
          <ac:spMkLst>
            <pc:docMk/>
            <pc:sldMk cId="77711894" sldId="459"/>
            <ac:spMk id="2" creationId="{C85875FF-78D6-6E7C-5F1D-09CCEF55A1B1}"/>
          </ac:spMkLst>
        </pc:spChg>
      </pc:sldChg>
      <pc:sldChg chg="new del">
        <pc:chgData name="Aishwarya B" userId="0867edd5-7bf9-49fb-9002-3cb2c79b09e0" providerId="ADAL" clId="{E549B5DB-0E7C-4398-ADE1-044AB2D34BC3}" dt="2025-02-19T13:39:54.873" v="323" actId="680"/>
        <pc:sldMkLst>
          <pc:docMk/>
          <pc:sldMk cId="1962784738" sldId="461"/>
        </pc:sldMkLst>
      </pc:sldChg>
    </pc:docChg>
  </pc:docChgLst>
  <pc:docChgLst>
    <pc:chgData name="Vivek Singh" userId="c68ea14e-6d0d-471c-9eea-973d333809dc" providerId="ADAL" clId="{6128F086-E8AA-490E-A282-384E5AD8F6FF}"/>
    <pc:docChg chg="modSld">
      <pc:chgData name="Vivek Singh" userId="c68ea14e-6d0d-471c-9eea-973d333809dc" providerId="ADAL" clId="{6128F086-E8AA-490E-A282-384E5AD8F6FF}" dt="2025-04-01T11:17:31.471" v="5" actId="14100"/>
      <pc:docMkLst>
        <pc:docMk/>
      </pc:docMkLst>
      <pc:sldChg chg="modSp mod">
        <pc:chgData name="Vivek Singh" userId="c68ea14e-6d0d-471c-9eea-973d333809dc" providerId="ADAL" clId="{6128F086-E8AA-490E-A282-384E5AD8F6FF}" dt="2025-04-01T11:17:31.471" v="5" actId="14100"/>
        <pc:sldMkLst>
          <pc:docMk/>
          <pc:sldMk cId="136906936" sldId="402"/>
        </pc:sldMkLst>
        <pc:spChg chg="mod">
          <ac:chgData name="Vivek Singh" userId="c68ea14e-6d0d-471c-9eea-973d333809dc" providerId="ADAL" clId="{6128F086-E8AA-490E-A282-384E5AD8F6FF}" dt="2025-04-01T11:17:31.471" v="5" actId="14100"/>
          <ac:spMkLst>
            <pc:docMk/>
            <pc:sldMk cId="136906936" sldId="402"/>
            <ac:spMk id="19" creationId="{79EE57F1-C3C9-5A17-50A7-2BE6753DB385}"/>
          </ac:spMkLst>
        </pc:spChg>
        <pc:spChg chg="mod">
          <ac:chgData name="Vivek Singh" userId="c68ea14e-6d0d-471c-9eea-973d333809dc" providerId="ADAL" clId="{6128F086-E8AA-490E-A282-384E5AD8F6FF}" dt="2025-04-01T11:17:31.471" v="5" actId="14100"/>
          <ac:spMkLst>
            <pc:docMk/>
            <pc:sldMk cId="136906936" sldId="402"/>
            <ac:spMk id="20" creationId="{3C2F69DA-BBAD-6F76-2CAE-4D4DC390379E}"/>
          </ac:spMkLst>
        </pc:spChg>
        <pc:spChg chg="mod">
          <ac:chgData name="Vivek Singh" userId="c68ea14e-6d0d-471c-9eea-973d333809dc" providerId="ADAL" clId="{6128F086-E8AA-490E-A282-384E5AD8F6FF}" dt="2025-04-01T11:17:31.471" v="5" actId="14100"/>
          <ac:spMkLst>
            <pc:docMk/>
            <pc:sldMk cId="136906936" sldId="402"/>
            <ac:spMk id="21" creationId="{E34FC60F-B4D6-448D-3593-8F94014F3F8E}"/>
          </ac:spMkLst>
        </pc:spChg>
        <pc:spChg chg="mod">
          <ac:chgData name="Vivek Singh" userId="c68ea14e-6d0d-471c-9eea-973d333809dc" providerId="ADAL" clId="{6128F086-E8AA-490E-A282-384E5AD8F6FF}" dt="2025-04-01T11:17:31.471" v="5" actId="14100"/>
          <ac:spMkLst>
            <pc:docMk/>
            <pc:sldMk cId="136906936" sldId="402"/>
            <ac:spMk id="22" creationId="{88F91D08-C5F6-DDE7-1C79-675E4DF4C5B4}"/>
          </ac:spMkLst>
        </pc:spChg>
      </pc:sldChg>
    </pc:docChg>
  </pc:docChgLst>
  <pc:docChgLst>
    <pc:chgData name="Rashmi Tarkeshwar Singh" userId="68a6778a-50ba-49c5-9a37-e67a9d27a7f7" providerId="ADAL" clId="{F869FE3D-0406-4987-833F-5F689531D513}"/>
    <pc:docChg chg="undo redo custSel modSld">
      <pc:chgData name="Rashmi Tarkeshwar Singh" userId="68a6778a-50ba-49c5-9a37-e67a9d27a7f7" providerId="ADAL" clId="{F869FE3D-0406-4987-833F-5F689531D513}" dt="2025-02-25T07:15:18.034" v="176" actId="20577"/>
      <pc:docMkLst>
        <pc:docMk/>
      </pc:docMkLst>
      <pc:sldChg chg="modSp mod">
        <pc:chgData name="Rashmi Tarkeshwar Singh" userId="68a6778a-50ba-49c5-9a37-e67a9d27a7f7" providerId="ADAL" clId="{F869FE3D-0406-4987-833F-5F689531D513}" dt="2025-02-25T05:57:54.532" v="3" actId="20577"/>
        <pc:sldMkLst>
          <pc:docMk/>
          <pc:sldMk cId="0" sldId="259"/>
        </pc:sldMkLst>
        <pc:spChg chg="mod">
          <ac:chgData name="Rashmi Tarkeshwar Singh" userId="68a6778a-50ba-49c5-9a37-e67a9d27a7f7" providerId="ADAL" clId="{F869FE3D-0406-4987-833F-5F689531D513}" dt="2025-02-25T05:57:54.532" v="3" actId="20577"/>
          <ac:spMkLst>
            <pc:docMk/>
            <pc:sldMk cId="0" sldId="259"/>
            <ac:spMk id="2" creationId="{B5829327-1B7A-9FBB-DADF-3FE357AB2FC9}"/>
          </ac:spMkLst>
        </pc:spChg>
      </pc:sldChg>
      <pc:sldChg chg="modSp mod">
        <pc:chgData name="Rashmi Tarkeshwar Singh" userId="68a6778a-50ba-49c5-9a37-e67a9d27a7f7" providerId="ADAL" clId="{F869FE3D-0406-4987-833F-5F689531D513}" dt="2025-02-25T06:04:06.487" v="52" actId="6549"/>
        <pc:sldMkLst>
          <pc:docMk/>
          <pc:sldMk cId="1070346001" sldId="262"/>
        </pc:sldMkLst>
        <pc:spChg chg="mod">
          <ac:chgData name="Rashmi Tarkeshwar Singh" userId="68a6778a-50ba-49c5-9a37-e67a9d27a7f7" providerId="ADAL" clId="{F869FE3D-0406-4987-833F-5F689531D513}" dt="2025-02-25T06:04:06.487" v="52" actId="6549"/>
          <ac:spMkLst>
            <pc:docMk/>
            <pc:sldMk cId="1070346001" sldId="262"/>
            <ac:spMk id="3" creationId="{34849BB2-9813-A97A-C80F-275C24EA2885}"/>
          </ac:spMkLst>
        </pc:spChg>
      </pc:sldChg>
      <pc:sldChg chg="addSp delSp modSp mod">
        <pc:chgData name="Rashmi Tarkeshwar Singh" userId="68a6778a-50ba-49c5-9a37-e67a9d27a7f7" providerId="ADAL" clId="{F869FE3D-0406-4987-833F-5F689531D513}" dt="2025-02-25T06:05:05.728" v="91" actId="14100"/>
        <pc:sldMkLst>
          <pc:docMk/>
          <pc:sldMk cId="547390991" sldId="387"/>
        </pc:sldMkLst>
        <pc:spChg chg="add del mod">
          <ac:chgData name="Rashmi Tarkeshwar Singh" userId="68a6778a-50ba-49c5-9a37-e67a9d27a7f7" providerId="ADAL" clId="{F869FE3D-0406-4987-833F-5F689531D513}" dt="2025-02-25T06:04:25.944" v="62" actId="20577"/>
          <ac:spMkLst>
            <pc:docMk/>
            <pc:sldMk cId="547390991" sldId="387"/>
            <ac:spMk id="5" creationId="{AF6B602B-9F4F-69B0-80AF-800AAAC37E45}"/>
          </ac:spMkLst>
        </pc:spChg>
        <pc:spChg chg="mod">
          <ac:chgData name="Rashmi Tarkeshwar Singh" userId="68a6778a-50ba-49c5-9a37-e67a9d27a7f7" providerId="ADAL" clId="{F869FE3D-0406-4987-833F-5F689531D513}" dt="2025-02-25T06:04:32.626" v="70" actId="20577"/>
          <ac:spMkLst>
            <pc:docMk/>
            <pc:sldMk cId="547390991" sldId="387"/>
            <ac:spMk id="22" creationId="{F0E9E5AF-A66C-DDA5-D954-3EF9E26E87CB}"/>
          </ac:spMkLst>
        </pc:spChg>
        <pc:spChg chg="mod">
          <ac:chgData name="Rashmi Tarkeshwar Singh" userId="68a6778a-50ba-49c5-9a37-e67a9d27a7f7" providerId="ADAL" clId="{F869FE3D-0406-4987-833F-5F689531D513}" dt="2025-02-25T06:05:05.728" v="91" actId="14100"/>
          <ac:spMkLst>
            <pc:docMk/>
            <pc:sldMk cId="547390991" sldId="387"/>
            <ac:spMk id="24" creationId="{F1EF2662-A0A3-D71C-7544-0CAB70182F54}"/>
          </ac:spMkLst>
        </pc:spChg>
      </pc:sldChg>
      <pc:sldChg chg="modSp mod">
        <pc:chgData name="Rashmi Tarkeshwar Singh" userId="68a6778a-50ba-49c5-9a37-e67a9d27a7f7" providerId="ADAL" clId="{F869FE3D-0406-4987-833F-5F689531D513}" dt="2025-02-25T06:06:14.736" v="93" actId="20577"/>
        <pc:sldMkLst>
          <pc:docMk/>
          <pc:sldMk cId="3487437945" sldId="396"/>
        </pc:sldMkLst>
        <pc:spChg chg="mod">
          <ac:chgData name="Rashmi Tarkeshwar Singh" userId="68a6778a-50ba-49c5-9a37-e67a9d27a7f7" providerId="ADAL" clId="{F869FE3D-0406-4987-833F-5F689531D513}" dt="2025-02-25T06:04:52.200" v="86" actId="20577"/>
          <ac:spMkLst>
            <pc:docMk/>
            <pc:sldMk cId="3487437945" sldId="396"/>
            <ac:spMk id="4" creationId="{A0561C09-1133-A2F5-478C-395599F9C476}"/>
          </ac:spMkLst>
        </pc:spChg>
        <pc:spChg chg="mod">
          <ac:chgData name="Rashmi Tarkeshwar Singh" userId="68a6778a-50ba-49c5-9a37-e67a9d27a7f7" providerId="ADAL" clId="{F869FE3D-0406-4987-833F-5F689531D513}" dt="2025-02-25T06:04:55.806" v="90" actId="14100"/>
          <ac:spMkLst>
            <pc:docMk/>
            <pc:sldMk cId="3487437945" sldId="396"/>
            <ac:spMk id="6" creationId="{2A8E8665-1161-5EAD-135A-F70603F32E2E}"/>
          </ac:spMkLst>
        </pc:spChg>
      </pc:sldChg>
      <pc:sldChg chg="modSp mod">
        <pc:chgData name="Rashmi Tarkeshwar Singh" userId="68a6778a-50ba-49c5-9a37-e67a9d27a7f7" providerId="ADAL" clId="{F869FE3D-0406-4987-833F-5F689531D513}" dt="2025-02-25T06:08:37.702" v="96" actId="20577"/>
        <pc:sldMkLst>
          <pc:docMk/>
          <pc:sldMk cId="805902692" sldId="398"/>
        </pc:sldMkLst>
        <pc:spChg chg="mod">
          <ac:chgData name="Rashmi Tarkeshwar Singh" userId="68a6778a-50ba-49c5-9a37-e67a9d27a7f7" providerId="ADAL" clId="{F869FE3D-0406-4987-833F-5F689531D513}" dt="2025-02-25T06:08:37.702" v="96" actId="20577"/>
          <ac:spMkLst>
            <pc:docMk/>
            <pc:sldMk cId="805902692" sldId="398"/>
            <ac:spMk id="19" creationId="{8778D580-836D-EBA3-4E23-71775028F274}"/>
          </ac:spMkLst>
        </pc:spChg>
      </pc:sldChg>
      <pc:sldChg chg="modSp mod">
        <pc:chgData name="Rashmi Tarkeshwar Singh" userId="68a6778a-50ba-49c5-9a37-e67a9d27a7f7" providerId="ADAL" clId="{F869FE3D-0406-4987-833F-5F689531D513}" dt="2025-02-25T06:08:47.969" v="97" actId="20577"/>
        <pc:sldMkLst>
          <pc:docMk/>
          <pc:sldMk cId="990981743" sldId="399"/>
        </pc:sldMkLst>
        <pc:spChg chg="mod">
          <ac:chgData name="Rashmi Tarkeshwar Singh" userId="68a6778a-50ba-49c5-9a37-e67a9d27a7f7" providerId="ADAL" clId="{F869FE3D-0406-4987-833F-5F689531D513}" dt="2025-02-25T06:08:47.969" v="97" actId="20577"/>
          <ac:spMkLst>
            <pc:docMk/>
            <pc:sldMk cId="990981743" sldId="399"/>
            <ac:spMk id="4" creationId="{54B3FFEB-7FA9-55B4-6852-2AED061DA82D}"/>
          </ac:spMkLst>
        </pc:spChg>
      </pc:sldChg>
      <pc:sldChg chg="modSp mod">
        <pc:chgData name="Rashmi Tarkeshwar Singh" userId="68a6778a-50ba-49c5-9a37-e67a9d27a7f7" providerId="ADAL" clId="{F869FE3D-0406-4987-833F-5F689531D513}" dt="2025-02-25T06:41:54.023" v="128" actId="20577"/>
        <pc:sldMkLst>
          <pc:docMk/>
          <pc:sldMk cId="3134243489" sldId="401"/>
        </pc:sldMkLst>
        <pc:spChg chg="mod">
          <ac:chgData name="Rashmi Tarkeshwar Singh" userId="68a6778a-50ba-49c5-9a37-e67a9d27a7f7" providerId="ADAL" clId="{F869FE3D-0406-4987-833F-5F689531D513}" dt="2025-02-25T06:41:54.023" v="128" actId="20577"/>
          <ac:spMkLst>
            <pc:docMk/>
            <pc:sldMk cId="3134243489" sldId="401"/>
            <ac:spMk id="3" creationId="{AEC28102-6E85-669E-04DD-4CA0715B9BCC}"/>
          </ac:spMkLst>
        </pc:spChg>
      </pc:sldChg>
      <pc:sldChg chg="modSp mod">
        <pc:chgData name="Rashmi Tarkeshwar Singh" userId="68a6778a-50ba-49c5-9a37-e67a9d27a7f7" providerId="ADAL" clId="{F869FE3D-0406-4987-833F-5F689531D513}" dt="2025-02-25T06:11:24.471" v="101" actId="20577"/>
        <pc:sldMkLst>
          <pc:docMk/>
          <pc:sldMk cId="4279153893" sldId="405"/>
        </pc:sldMkLst>
        <pc:spChg chg="mod">
          <ac:chgData name="Rashmi Tarkeshwar Singh" userId="68a6778a-50ba-49c5-9a37-e67a9d27a7f7" providerId="ADAL" clId="{F869FE3D-0406-4987-833F-5F689531D513}" dt="2025-02-25T06:11:24.471" v="101" actId="20577"/>
          <ac:spMkLst>
            <pc:docMk/>
            <pc:sldMk cId="4279153893" sldId="405"/>
            <ac:spMk id="2" creationId="{8F1886FF-5771-1D6A-8496-E657BA6F530E}"/>
          </ac:spMkLst>
        </pc:spChg>
      </pc:sldChg>
      <pc:sldChg chg="modSp mod">
        <pc:chgData name="Rashmi Tarkeshwar Singh" userId="68a6778a-50ba-49c5-9a37-e67a9d27a7f7" providerId="ADAL" clId="{F869FE3D-0406-4987-833F-5F689531D513}" dt="2025-02-25T06:40:44.287" v="111" actId="20577"/>
        <pc:sldMkLst>
          <pc:docMk/>
          <pc:sldMk cId="96915700" sldId="407"/>
        </pc:sldMkLst>
        <pc:spChg chg="mod">
          <ac:chgData name="Rashmi Tarkeshwar Singh" userId="68a6778a-50ba-49c5-9a37-e67a9d27a7f7" providerId="ADAL" clId="{F869FE3D-0406-4987-833F-5F689531D513}" dt="2025-02-25T06:40:44.287" v="111" actId="20577"/>
          <ac:spMkLst>
            <pc:docMk/>
            <pc:sldMk cId="96915700" sldId="407"/>
            <ac:spMk id="3" creationId="{F313DB7E-4215-DCF5-A50D-80FBB0C708D4}"/>
          </ac:spMkLst>
        </pc:spChg>
      </pc:sldChg>
      <pc:sldChg chg="modSp mod">
        <pc:chgData name="Rashmi Tarkeshwar Singh" userId="68a6778a-50ba-49c5-9a37-e67a9d27a7f7" providerId="ADAL" clId="{F869FE3D-0406-4987-833F-5F689531D513}" dt="2025-02-25T06:44:31.094" v="131" actId="20577"/>
        <pc:sldMkLst>
          <pc:docMk/>
          <pc:sldMk cId="1821909006" sldId="413"/>
        </pc:sldMkLst>
        <pc:spChg chg="mod">
          <ac:chgData name="Rashmi Tarkeshwar Singh" userId="68a6778a-50ba-49c5-9a37-e67a9d27a7f7" providerId="ADAL" clId="{F869FE3D-0406-4987-833F-5F689531D513}" dt="2025-02-25T06:43:35.641" v="130" actId="20577"/>
          <ac:spMkLst>
            <pc:docMk/>
            <pc:sldMk cId="1821909006" sldId="413"/>
            <ac:spMk id="3" creationId="{5D9A7A1F-D465-F4CA-593E-D1DE24ED15A7}"/>
          </ac:spMkLst>
        </pc:spChg>
        <pc:spChg chg="mod">
          <ac:chgData name="Rashmi Tarkeshwar Singh" userId="68a6778a-50ba-49c5-9a37-e67a9d27a7f7" providerId="ADAL" clId="{F869FE3D-0406-4987-833F-5F689531D513}" dt="2025-02-25T06:44:31.094" v="131" actId="20577"/>
          <ac:spMkLst>
            <pc:docMk/>
            <pc:sldMk cId="1821909006" sldId="413"/>
            <ac:spMk id="27" creationId="{14721DEA-F98C-EA03-7DAC-0B63AE979197}"/>
          </ac:spMkLst>
        </pc:spChg>
      </pc:sldChg>
      <pc:sldChg chg="modSp mod">
        <pc:chgData name="Rashmi Tarkeshwar Singh" userId="68a6778a-50ba-49c5-9a37-e67a9d27a7f7" providerId="ADAL" clId="{F869FE3D-0406-4987-833F-5F689531D513}" dt="2025-02-25T06:46:37.748" v="134" actId="20577"/>
        <pc:sldMkLst>
          <pc:docMk/>
          <pc:sldMk cId="1960397102" sldId="414"/>
        </pc:sldMkLst>
        <pc:spChg chg="mod">
          <ac:chgData name="Rashmi Tarkeshwar Singh" userId="68a6778a-50ba-49c5-9a37-e67a9d27a7f7" providerId="ADAL" clId="{F869FE3D-0406-4987-833F-5F689531D513}" dt="2025-02-25T06:44:47.201" v="133" actId="20577"/>
          <ac:spMkLst>
            <pc:docMk/>
            <pc:sldMk cId="1960397102" sldId="414"/>
            <ac:spMk id="3" creationId="{F5A73CB2-9F62-1808-EE97-94AFADFDE672}"/>
          </ac:spMkLst>
        </pc:spChg>
        <pc:spChg chg="mod">
          <ac:chgData name="Rashmi Tarkeshwar Singh" userId="68a6778a-50ba-49c5-9a37-e67a9d27a7f7" providerId="ADAL" clId="{F869FE3D-0406-4987-833F-5F689531D513}" dt="2025-02-25T06:46:37.748" v="134" actId="20577"/>
          <ac:spMkLst>
            <pc:docMk/>
            <pc:sldMk cId="1960397102" sldId="414"/>
            <ac:spMk id="70" creationId="{AA51B525-BAB5-9866-858A-AE8C06ED6767}"/>
          </ac:spMkLst>
        </pc:spChg>
      </pc:sldChg>
      <pc:sldChg chg="modSp mod">
        <pc:chgData name="Rashmi Tarkeshwar Singh" userId="68a6778a-50ba-49c5-9a37-e67a9d27a7f7" providerId="ADAL" clId="{F869FE3D-0406-4987-833F-5F689531D513}" dt="2025-02-25T06:53:31.166" v="143" actId="20577"/>
        <pc:sldMkLst>
          <pc:docMk/>
          <pc:sldMk cId="3076523851" sldId="415"/>
        </pc:sldMkLst>
        <pc:spChg chg="mod">
          <ac:chgData name="Rashmi Tarkeshwar Singh" userId="68a6778a-50ba-49c5-9a37-e67a9d27a7f7" providerId="ADAL" clId="{F869FE3D-0406-4987-833F-5F689531D513}" dt="2025-02-25T06:53:31.166" v="143" actId="20577"/>
          <ac:spMkLst>
            <pc:docMk/>
            <pc:sldMk cId="3076523851" sldId="415"/>
            <ac:spMk id="65" creationId="{FA0ADD37-A448-818E-3A6D-8B2E4D52007B}"/>
          </ac:spMkLst>
        </pc:spChg>
      </pc:sldChg>
      <pc:sldChg chg="modSp mod">
        <pc:chgData name="Rashmi Tarkeshwar Singh" userId="68a6778a-50ba-49c5-9a37-e67a9d27a7f7" providerId="ADAL" clId="{F869FE3D-0406-4987-833F-5F689531D513}" dt="2025-02-25T06:47:45.812" v="140" actId="122"/>
        <pc:sldMkLst>
          <pc:docMk/>
          <pc:sldMk cId="1125036311" sldId="419"/>
        </pc:sldMkLst>
        <pc:spChg chg="mod">
          <ac:chgData name="Rashmi Tarkeshwar Singh" userId="68a6778a-50ba-49c5-9a37-e67a9d27a7f7" providerId="ADAL" clId="{F869FE3D-0406-4987-833F-5F689531D513}" dt="2025-02-25T06:46:52.870" v="136" actId="20577"/>
          <ac:spMkLst>
            <pc:docMk/>
            <pc:sldMk cId="1125036311" sldId="419"/>
            <ac:spMk id="3" creationId="{A3106F55-7CA7-AC71-ABAA-23FAB7AB4044}"/>
          </ac:spMkLst>
        </pc:spChg>
        <pc:spChg chg="mod">
          <ac:chgData name="Rashmi Tarkeshwar Singh" userId="68a6778a-50ba-49c5-9a37-e67a9d27a7f7" providerId="ADAL" clId="{F869FE3D-0406-4987-833F-5F689531D513}" dt="2025-02-25T06:47:30.350" v="137" actId="20577"/>
          <ac:spMkLst>
            <pc:docMk/>
            <pc:sldMk cId="1125036311" sldId="419"/>
            <ac:spMk id="15" creationId="{3FB8661D-B2FC-5B99-EAA1-12BA6FA6A5D2}"/>
          </ac:spMkLst>
        </pc:spChg>
        <pc:spChg chg="mod">
          <ac:chgData name="Rashmi Tarkeshwar Singh" userId="68a6778a-50ba-49c5-9a37-e67a9d27a7f7" providerId="ADAL" clId="{F869FE3D-0406-4987-833F-5F689531D513}" dt="2025-02-25T06:47:45.812" v="140" actId="122"/>
          <ac:spMkLst>
            <pc:docMk/>
            <pc:sldMk cId="1125036311" sldId="419"/>
            <ac:spMk id="29" creationId="{85FB5A19-B692-393B-EB25-4C3706654C3C}"/>
          </ac:spMkLst>
        </pc:spChg>
      </pc:sldChg>
      <pc:sldChg chg="modSp mod">
        <pc:chgData name="Rashmi Tarkeshwar Singh" userId="68a6778a-50ba-49c5-9a37-e67a9d27a7f7" providerId="ADAL" clId="{F869FE3D-0406-4987-833F-5F689531D513}" dt="2025-02-25T06:47:53.114" v="142" actId="20577"/>
        <pc:sldMkLst>
          <pc:docMk/>
          <pc:sldMk cId="4288750406" sldId="420"/>
        </pc:sldMkLst>
        <pc:spChg chg="mod">
          <ac:chgData name="Rashmi Tarkeshwar Singh" userId="68a6778a-50ba-49c5-9a37-e67a9d27a7f7" providerId="ADAL" clId="{F869FE3D-0406-4987-833F-5F689531D513}" dt="2025-02-25T06:47:50.702" v="141" actId="20577"/>
          <ac:spMkLst>
            <pc:docMk/>
            <pc:sldMk cId="4288750406" sldId="420"/>
            <ac:spMk id="7" creationId="{E0770FDB-47A3-DBCA-C902-D9FCD112C256}"/>
          </ac:spMkLst>
        </pc:spChg>
        <pc:spChg chg="mod">
          <ac:chgData name="Rashmi Tarkeshwar Singh" userId="68a6778a-50ba-49c5-9a37-e67a9d27a7f7" providerId="ADAL" clId="{F869FE3D-0406-4987-833F-5F689531D513}" dt="2025-02-25T06:47:53.114" v="142" actId="20577"/>
          <ac:spMkLst>
            <pc:docMk/>
            <pc:sldMk cId="4288750406" sldId="420"/>
            <ac:spMk id="10" creationId="{B5FFAB0D-CC3C-6E6E-2718-E9300D60487E}"/>
          </ac:spMkLst>
        </pc:spChg>
      </pc:sldChg>
      <pc:sldChg chg="modSp mod">
        <pc:chgData name="Rashmi Tarkeshwar Singh" userId="68a6778a-50ba-49c5-9a37-e67a9d27a7f7" providerId="ADAL" clId="{F869FE3D-0406-4987-833F-5F689531D513}" dt="2025-02-25T06:56:31.711" v="145"/>
        <pc:sldMkLst>
          <pc:docMk/>
          <pc:sldMk cId="3053955829" sldId="427"/>
        </pc:sldMkLst>
        <pc:spChg chg="mod">
          <ac:chgData name="Rashmi Tarkeshwar Singh" userId="68a6778a-50ba-49c5-9a37-e67a9d27a7f7" providerId="ADAL" clId="{F869FE3D-0406-4987-833F-5F689531D513}" dt="2025-02-25T06:56:31.711" v="145"/>
          <ac:spMkLst>
            <pc:docMk/>
            <pc:sldMk cId="3053955829" sldId="427"/>
            <ac:spMk id="3" creationId="{1AA840C8-5DB2-67FE-E308-0D09963B961F}"/>
          </ac:spMkLst>
        </pc:spChg>
      </pc:sldChg>
      <pc:sldChg chg="modSp mod">
        <pc:chgData name="Rashmi Tarkeshwar Singh" userId="68a6778a-50ba-49c5-9a37-e67a9d27a7f7" providerId="ADAL" clId="{F869FE3D-0406-4987-833F-5F689531D513}" dt="2025-02-25T06:57:54.629" v="146" actId="20577"/>
        <pc:sldMkLst>
          <pc:docMk/>
          <pc:sldMk cId="1726292285" sldId="433"/>
        </pc:sldMkLst>
        <pc:spChg chg="mod">
          <ac:chgData name="Rashmi Tarkeshwar Singh" userId="68a6778a-50ba-49c5-9a37-e67a9d27a7f7" providerId="ADAL" clId="{F869FE3D-0406-4987-833F-5F689531D513}" dt="2025-02-25T06:57:54.629" v="146" actId="20577"/>
          <ac:spMkLst>
            <pc:docMk/>
            <pc:sldMk cId="1726292285" sldId="433"/>
            <ac:spMk id="18" creationId="{47283100-61CD-15F8-1871-9F50B4ABD655}"/>
          </ac:spMkLst>
        </pc:spChg>
      </pc:sldChg>
      <pc:sldChg chg="modSp mod">
        <pc:chgData name="Rashmi Tarkeshwar Singh" userId="68a6778a-50ba-49c5-9a37-e67a9d27a7f7" providerId="ADAL" clId="{F869FE3D-0406-4987-833F-5F689531D513}" dt="2025-02-25T07:08:43.606" v="174" actId="20577"/>
        <pc:sldMkLst>
          <pc:docMk/>
          <pc:sldMk cId="3095214702" sldId="436"/>
        </pc:sldMkLst>
        <pc:spChg chg="mod">
          <ac:chgData name="Rashmi Tarkeshwar Singh" userId="68a6778a-50ba-49c5-9a37-e67a9d27a7f7" providerId="ADAL" clId="{F869FE3D-0406-4987-833F-5F689531D513}" dt="2025-02-25T07:08:43.606" v="174" actId="20577"/>
          <ac:spMkLst>
            <pc:docMk/>
            <pc:sldMk cId="3095214702" sldId="436"/>
            <ac:spMk id="2" creationId="{A0EF2D87-882D-49FA-4345-4351D7AE5A25}"/>
          </ac:spMkLst>
        </pc:spChg>
        <pc:spChg chg="mod">
          <ac:chgData name="Rashmi Tarkeshwar Singh" userId="68a6778a-50ba-49c5-9a37-e67a9d27a7f7" providerId="ADAL" clId="{F869FE3D-0406-4987-833F-5F689531D513}" dt="2025-02-25T06:58:11.848" v="147" actId="20577"/>
          <ac:spMkLst>
            <pc:docMk/>
            <pc:sldMk cId="3095214702" sldId="436"/>
            <ac:spMk id="3" creationId="{4FA2764C-41D8-6FB5-5B46-4B4618019AA5}"/>
          </ac:spMkLst>
        </pc:spChg>
      </pc:sldChg>
      <pc:sldChg chg="modSp mod">
        <pc:chgData name="Rashmi Tarkeshwar Singh" userId="68a6778a-50ba-49c5-9a37-e67a9d27a7f7" providerId="ADAL" clId="{F869FE3D-0406-4987-833F-5F689531D513}" dt="2025-02-25T06:58:36.321" v="148" actId="20577"/>
        <pc:sldMkLst>
          <pc:docMk/>
          <pc:sldMk cId="2644227553" sldId="437"/>
        </pc:sldMkLst>
        <pc:spChg chg="mod">
          <ac:chgData name="Rashmi Tarkeshwar Singh" userId="68a6778a-50ba-49c5-9a37-e67a9d27a7f7" providerId="ADAL" clId="{F869FE3D-0406-4987-833F-5F689531D513}" dt="2025-02-25T06:58:36.321" v="148" actId="20577"/>
          <ac:spMkLst>
            <pc:docMk/>
            <pc:sldMk cId="2644227553" sldId="437"/>
            <ac:spMk id="2" creationId="{2FDC1766-9CD9-355E-ECD0-2443D1172FC0}"/>
          </ac:spMkLst>
        </pc:spChg>
      </pc:sldChg>
      <pc:sldChg chg="modSp mod">
        <pc:chgData name="Rashmi Tarkeshwar Singh" userId="68a6778a-50ba-49c5-9a37-e67a9d27a7f7" providerId="ADAL" clId="{F869FE3D-0406-4987-833F-5F689531D513}" dt="2025-02-25T06:59:54.351" v="155" actId="20577"/>
        <pc:sldMkLst>
          <pc:docMk/>
          <pc:sldMk cId="3769650490" sldId="438"/>
        </pc:sldMkLst>
        <pc:spChg chg="mod">
          <ac:chgData name="Rashmi Tarkeshwar Singh" userId="68a6778a-50ba-49c5-9a37-e67a9d27a7f7" providerId="ADAL" clId="{F869FE3D-0406-4987-833F-5F689531D513}" dt="2025-02-25T06:59:54.351" v="155" actId="20577"/>
          <ac:spMkLst>
            <pc:docMk/>
            <pc:sldMk cId="3769650490" sldId="438"/>
            <ac:spMk id="3" creationId="{C89A3D7E-0EEF-E945-2EA0-0DF13AC9B8FE}"/>
          </ac:spMkLst>
        </pc:spChg>
      </pc:sldChg>
      <pc:sldChg chg="modSp mod">
        <pc:chgData name="Rashmi Tarkeshwar Singh" userId="68a6778a-50ba-49c5-9a37-e67a9d27a7f7" providerId="ADAL" clId="{F869FE3D-0406-4987-833F-5F689531D513}" dt="2025-02-25T07:01:40.704" v="156" actId="20577"/>
        <pc:sldMkLst>
          <pc:docMk/>
          <pc:sldMk cId="1332242808" sldId="440"/>
        </pc:sldMkLst>
        <pc:spChg chg="mod">
          <ac:chgData name="Rashmi Tarkeshwar Singh" userId="68a6778a-50ba-49c5-9a37-e67a9d27a7f7" providerId="ADAL" clId="{F869FE3D-0406-4987-833F-5F689531D513}" dt="2025-02-25T07:01:40.704" v="156" actId="20577"/>
          <ac:spMkLst>
            <pc:docMk/>
            <pc:sldMk cId="1332242808" sldId="440"/>
            <ac:spMk id="3" creationId="{B972CA58-8287-481F-4861-A5BD94C7A658}"/>
          </ac:spMkLst>
        </pc:spChg>
      </pc:sldChg>
      <pc:sldChg chg="modSp mod">
        <pc:chgData name="Rashmi Tarkeshwar Singh" userId="68a6778a-50ba-49c5-9a37-e67a9d27a7f7" providerId="ADAL" clId="{F869FE3D-0406-4987-833F-5F689531D513}" dt="2025-02-25T07:03:59.298" v="157" actId="20577"/>
        <pc:sldMkLst>
          <pc:docMk/>
          <pc:sldMk cId="3880959876" sldId="444"/>
        </pc:sldMkLst>
        <pc:spChg chg="mod">
          <ac:chgData name="Rashmi Tarkeshwar Singh" userId="68a6778a-50ba-49c5-9a37-e67a9d27a7f7" providerId="ADAL" clId="{F869FE3D-0406-4987-833F-5F689531D513}" dt="2025-02-25T07:03:59.298" v="157" actId="20577"/>
          <ac:spMkLst>
            <pc:docMk/>
            <pc:sldMk cId="3880959876" sldId="444"/>
            <ac:spMk id="3" creationId="{75620A4B-3BA0-5D30-4A2D-EC539E28A192}"/>
          </ac:spMkLst>
        </pc:spChg>
      </pc:sldChg>
      <pc:sldChg chg="modSp mod">
        <pc:chgData name="Rashmi Tarkeshwar Singh" userId="68a6778a-50ba-49c5-9a37-e67a9d27a7f7" providerId="ADAL" clId="{F869FE3D-0406-4987-833F-5F689531D513}" dt="2025-02-25T07:05:27.389" v="167" actId="20577"/>
        <pc:sldMkLst>
          <pc:docMk/>
          <pc:sldMk cId="2330371329" sldId="446"/>
        </pc:sldMkLst>
        <pc:spChg chg="mod">
          <ac:chgData name="Rashmi Tarkeshwar Singh" userId="68a6778a-50ba-49c5-9a37-e67a9d27a7f7" providerId="ADAL" clId="{F869FE3D-0406-4987-833F-5F689531D513}" dt="2025-02-25T07:05:23.475" v="165" actId="20577"/>
          <ac:spMkLst>
            <pc:docMk/>
            <pc:sldMk cId="2330371329" sldId="446"/>
            <ac:spMk id="15" creationId="{81737C52-88FB-3931-4A29-949F42163325}"/>
          </ac:spMkLst>
        </pc:spChg>
        <pc:spChg chg="mod">
          <ac:chgData name="Rashmi Tarkeshwar Singh" userId="68a6778a-50ba-49c5-9a37-e67a9d27a7f7" providerId="ADAL" clId="{F869FE3D-0406-4987-833F-5F689531D513}" dt="2025-02-25T07:05:25.423" v="166" actId="20577"/>
          <ac:spMkLst>
            <pc:docMk/>
            <pc:sldMk cId="2330371329" sldId="446"/>
            <ac:spMk id="17" creationId="{5FF707D2-29B8-E5DB-C11D-EB50FDCD9B12}"/>
          </ac:spMkLst>
        </pc:spChg>
        <pc:spChg chg="mod">
          <ac:chgData name="Rashmi Tarkeshwar Singh" userId="68a6778a-50ba-49c5-9a37-e67a9d27a7f7" providerId="ADAL" clId="{F869FE3D-0406-4987-833F-5F689531D513}" dt="2025-02-25T07:05:27.389" v="167" actId="20577"/>
          <ac:spMkLst>
            <pc:docMk/>
            <pc:sldMk cId="2330371329" sldId="446"/>
            <ac:spMk id="19" creationId="{00760C0B-AC86-1780-872A-93828DA19D3A}"/>
          </ac:spMkLst>
        </pc:spChg>
      </pc:sldChg>
      <pc:sldChg chg="modSp mod">
        <pc:chgData name="Rashmi Tarkeshwar Singh" userId="68a6778a-50ba-49c5-9a37-e67a9d27a7f7" providerId="ADAL" clId="{F869FE3D-0406-4987-833F-5F689531D513}" dt="2025-02-25T07:05:10.164" v="164" actId="20577"/>
        <pc:sldMkLst>
          <pc:docMk/>
          <pc:sldMk cId="3977273288" sldId="447"/>
        </pc:sldMkLst>
        <pc:spChg chg="mod">
          <ac:chgData name="Rashmi Tarkeshwar Singh" userId="68a6778a-50ba-49c5-9a37-e67a9d27a7f7" providerId="ADAL" clId="{F869FE3D-0406-4987-833F-5F689531D513}" dt="2025-02-25T07:04:20.073" v="161" actId="20577"/>
          <ac:spMkLst>
            <pc:docMk/>
            <pc:sldMk cId="3977273288" sldId="447"/>
            <ac:spMk id="4" creationId="{5C597AF4-9E3C-DD1E-E936-8C9032251EA5}"/>
          </ac:spMkLst>
        </pc:spChg>
        <pc:spChg chg="mod">
          <ac:chgData name="Rashmi Tarkeshwar Singh" userId="68a6778a-50ba-49c5-9a37-e67a9d27a7f7" providerId="ADAL" clId="{F869FE3D-0406-4987-833F-5F689531D513}" dt="2025-02-25T07:05:06.878" v="163" actId="20577"/>
          <ac:spMkLst>
            <pc:docMk/>
            <pc:sldMk cId="3977273288" sldId="447"/>
            <ac:spMk id="12" creationId="{61A8A5F3-B5DA-4554-DA06-C9D71EB8C428}"/>
          </ac:spMkLst>
        </pc:spChg>
        <pc:spChg chg="mod">
          <ac:chgData name="Rashmi Tarkeshwar Singh" userId="68a6778a-50ba-49c5-9a37-e67a9d27a7f7" providerId="ADAL" clId="{F869FE3D-0406-4987-833F-5F689531D513}" dt="2025-02-25T07:05:10.164" v="164" actId="20577"/>
          <ac:spMkLst>
            <pc:docMk/>
            <pc:sldMk cId="3977273288" sldId="447"/>
            <ac:spMk id="13" creationId="{3F10FF5D-20C5-957F-F227-39A8885B3130}"/>
          </ac:spMkLst>
        </pc:spChg>
        <pc:spChg chg="mod">
          <ac:chgData name="Rashmi Tarkeshwar Singh" userId="68a6778a-50ba-49c5-9a37-e67a9d27a7f7" providerId="ADAL" clId="{F869FE3D-0406-4987-833F-5F689531D513}" dt="2025-02-25T07:05:04.469" v="162" actId="20577"/>
          <ac:spMkLst>
            <pc:docMk/>
            <pc:sldMk cId="3977273288" sldId="447"/>
            <ac:spMk id="14" creationId="{BF25E0A4-43B4-2F81-26C2-A46988F28D4A}"/>
          </ac:spMkLst>
        </pc:spChg>
      </pc:sldChg>
      <pc:sldChg chg="modSp mod">
        <pc:chgData name="Rashmi Tarkeshwar Singh" userId="68a6778a-50ba-49c5-9a37-e67a9d27a7f7" providerId="ADAL" clId="{F869FE3D-0406-4987-833F-5F689531D513}" dt="2025-02-25T07:06:15.857" v="169" actId="1036"/>
        <pc:sldMkLst>
          <pc:docMk/>
          <pc:sldMk cId="491758824" sldId="449"/>
        </pc:sldMkLst>
        <pc:spChg chg="mod">
          <ac:chgData name="Rashmi Tarkeshwar Singh" userId="68a6778a-50ba-49c5-9a37-e67a9d27a7f7" providerId="ADAL" clId="{F869FE3D-0406-4987-833F-5F689531D513}" dt="2025-02-25T07:06:15.857" v="169" actId="1036"/>
          <ac:spMkLst>
            <pc:docMk/>
            <pc:sldMk cId="491758824" sldId="449"/>
            <ac:spMk id="35" creationId="{4AB6BC79-73AF-406E-3B13-870F0105EBF1}"/>
          </ac:spMkLst>
        </pc:spChg>
      </pc:sldChg>
      <pc:sldChg chg="modSp mod">
        <pc:chgData name="Rashmi Tarkeshwar Singh" userId="68a6778a-50ba-49c5-9a37-e67a9d27a7f7" providerId="ADAL" clId="{F869FE3D-0406-4987-833F-5F689531D513}" dt="2025-02-25T07:06:35.315" v="171" actId="20577"/>
        <pc:sldMkLst>
          <pc:docMk/>
          <pc:sldMk cId="1539667280" sldId="451"/>
        </pc:sldMkLst>
        <pc:spChg chg="mod">
          <ac:chgData name="Rashmi Tarkeshwar Singh" userId="68a6778a-50ba-49c5-9a37-e67a9d27a7f7" providerId="ADAL" clId="{F869FE3D-0406-4987-833F-5F689531D513}" dt="2025-02-25T07:06:35.315" v="171" actId="20577"/>
          <ac:spMkLst>
            <pc:docMk/>
            <pc:sldMk cId="1539667280" sldId="451"/>
            <ac:spMk id="13" creationId="{E3024690-C1AC-438B-0A2D-3922C423F1B4}"/>
          </ac:spMkLst>
        </pc:spChg>
      </pc:sldChg>
      <pc:sldChg chg="modSp mod">
        <pc:chgData name="Rashmi Tarkeshwar Singh" userId="68a6778a-50ba-49c5-9a37-e67a9d27a7f7" providerId="ADAL" clId="{F869FE3D-0406-4987-833F-5F689531D513}" dt="2025-02-25T07:06:43.474" v="172" actId="113"/>
        <pc:sldMkLst>
          <pc:docMk/>
          <pc:sldMk cId="4034105878" sldId="454"/>
        </pc:sldMkLst>
        <pc:spChg chg="mod">
          <ac:chgData name="Rashmi Tarkeshwar Singh" userId="68a6778a-50ba-49c5-9a37-e67a9d27a7f7" providerId="ADAL" clId="{F869FE3D-0406-4987-833F-5F689531D513}" dt="2025-02-25T07:06:43.474" v="172" actId="113"/>
          <ac:spMkLst>
            <pc:docMk/>
            <pc:sldMk cId="4034105878" sldId="454"/>
            <ac:spMk id="3" creationId="{3DD61914-E412-66F4-217E-7620A97B21AB}"/>
          </ac:spMkLst>
        </pc:spChg>
      </pc:sldChg>
      <pc:sldChg chg="modSp mod">
        <pc:chgData name="Rashmi Tarkeshwar Singh" userId="68a6778a-50ba-49c5-9a37-e67a9d27a7f7" providerId="ADAL" clId="{F869FE3D-0406-4987-833F-5F689531D513}" dt="2025-02-25T07:15:18.034" v="176" actId="20577"/>
        <pc:sldMkLst>
          <pc:docMk/>
          <pc:sldMk cId="269454679" sldId="458"/>
        </pc:sldMkLst>
        <pc:spChg chg="mod">
          <ac:chgData name="Rashmi Tarkeshwar Singh" userId="68a6778a-50ba-49c5-9a37-e67a9d27a7f7" providerId="ADAL" clId="{F869FE3D-0406-4987-833F-5F689531D513}" dt="2025-02-25T07:15:18.034" v="176" actId="20577"/>
          <ac:spMkLst>
            <pc:docMk/>
            <pc:sldMk cId="269454679" sldId="458"/>
            <ac:spMk id="4" creationId="{CAF5CEB5-48D0-8C60-8A1E-ABC04DE6C20F}"/>
          </ac:spMkLst>
        </pc:spChg>
      </pc:sldChg>
    </pc:docChg>
  </pc:docChgLst>
  <pc:docChgLst>
    <pc:chgData name="Vivek Singh" userId="c68ea14e-6d0d-471c-9eea-973d333809dc" providerId="ADAL" clId="{57C28221-3A7E-430A-8627-466936463D00}"/>
    <pc:docChg chg="undo redo custSel addSld delSld modSld sldOrd">
      <pc:chgData name="Vivek Singh" userId="c68ea14e-6d0d-471c-9eea-973d333809dc" providerId="ADAL" clId="{57C28221-3A7E-430A-8627-466936463D00}" dt="2025-02-25T11:27:09.611" v="1782" actId="207"/>
      <pc:docMkLst>
        <pc:docMk/>
      </pc:docMkLst>
      <pc:sldChg chg="addSp delSp modSp mod">
        <pc:chgData name="Vivek Singh" userId="c68ea14e-6d0d-471c-9eea-973d333809dc" providerId="ADAL" clId="{57C28221-3A7E-430A-8627-466936463D00}" dt="2025-02-23T21:19:21.288" v="963" actId="478"/>
        <pc:sldMkLst>
          <pc:docMk/>
          <pc:sldMk cId="0" sldId="259"/>
        </pc:sldMkLst>
        <pc:spChg chg="mod">
          <ac:chgData name="Vivek Singh" userId="c68ea14e-6d0d-471c-9eea-973d333809dc" providerId="ADAL" clId="{57C28221-3A7E-430A-8627-466936463D00}" dt="2025-02-23T21:19:16.485" v="962" actId="20577"/>
          <ac:spMkLst>
            <pc:docMk/>
            <pc:sldMk cId="0" sldId="259"/>
            <ac:spMk id="2" creationId="{B5829327-1B7A-9FBB-DADF-3FE357AB2FC9}"/>
          </ac:spMkLst>
        </pc:spChg>
      </pc:sldChg>
      <pc:sldChg chg="modNotesTx">
        <pc:chgData name="Vivek Singh" userId="c68ea14e-6d0d-471c-9eea-973d333809dc" providerId="ADAL" clId="{57C28221-3A7E-430A-8627-466936463D00}" dt="2025-02-23T21:44:57.115" v="1074"/>
        <pc:sldMkLst>
          <pc:docMk/>
          <pc:sldMk cId="1070346001" sldId="262"/>
        </pc:sldMkLst>
      </pc:sldChg>
      <pc:sldChg chg="ord">
        <pc:chgData name="Vivek Singh" userId="c68ea14e-6d0d-471c-9eea-973d333809dc" providerId="ADAL" clId="{57C28221-3A7E-430A-8627-466936463D00}" dt="2025-02-24T13:43:06.344" v="1215"/>
        <pc:sldMkLst>
          <pc:docMk/>
          <pc:sldMk cId="3618581887" sldId="383"/>
        </pc:sldMkLst>
      </pc:sldChg>
      <pc:sldChg chg="modSp mod modCm">
        <pc:chgData name="Vivek Singh" userId="c68ea14e-6d0d-471c-9eea-973d333809dc" providerId="ADAL" clId="{57C28221-3A7E-430A-8627-466936463D00}" dt="2025-02-25T09:40:04.259" v="1235" actId="14100"/>
        <pc:sldMkLst>
          <pc:docMk/>
          <pc:sldMk cId="710290067" sldId="385"/>
        </pc:sldMkLst>
        <pc:spChg chg="mod">
          <ac:chgData name="Vivek Singh" userId="c68ea14e-6d0d-471c-9eea-973d333809dc" providerId="ADAL" clId="{57C28221-3A7E-430A-8627-466936463D00}" dt="2025-02-25T09:40:04.259" v="1235" actId="14100"/>
          <ac:spMkLst>
            <pc:docMk/>
            <pc:sldMk cId="710290067" sldId="385"/>
            <ac:spMk id="2" creationId="{84592BC7-26FA-78AB-7950-8085B6D3F25A}"/>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5T06:22:10.747" v="1221"/>
              <pc2:cmMkLst xmlns:pc2="http://schemas.microsoft.com/office/powerpoint/2019/9/main/command">
                <pc:docMk/>
                <pc:sldMk cId="710290067" sldId="385"/>
                <pc2:cmMk id="{24D86781-5842-4BF8-9835-39F0EA0451E9}"/>
              </pc2:cmMkLst>
            </pc226:cmChg>
          </p:ext>
        </pc:extLst>
      </pc:sldChg>
      <pc:sldChg chg="modSp mod modCm modNotesTx">
        <pc:chgData name="Vivek Singh" userId="c68ea14e-6d0d-471c-9eea-973d333809dc" providerId="ADAL" clId="{57C28221-3A7E-430A-8627-466936463D00}" dt="2025-02-23T21:21:58.741" v="965" actId="20577"/>
        <pc:sldMkLst>
          <pc:docMk/>
          <pc:sldMk cId="547390991" sldId="387"/>
        </pc:sldMkLst>
        <pc:spChg chg="mod">
          <ac:chgData name="Vivek Singh" userId="c68ea14e-6d0d-471c-9eea-973d333809dc" providerId="ADAL" clId="{57C28221-3A7E-430A-8627-466936463D00}" dt="2025-02-20T07:00:42.907" v="53" actId="948"/>
          <ac:spMkLst>
            <pc:docMk/>
            <pc:sldMk cId="547390991" sldId="387"/>
            <ac:spMk id="22" creationId="{F0E9E5AF-A66C-DDA5-D954-3EF9E26E87CB}"/>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07:00:26.694" v="49" actId="20577"/>
              <pc2:cmMkLst xmlns:pc2="http://schemas.microsoft.com/office/powerpoint/2019/9/main/command">
                <pc:docMk/>
                <pc:sldMk cId="547390991" sldId="387"/>
                <pc2:cmMk id="{1DB84131-6857-43F3-A88F-69F51D129403}"/>
              </pc2:cmMkLst>
            </pc226:cmChg>
            <pc226:cmChg xmlns:pc226="http://schemas.microsoft.com/office/powerpoint/2022/06/main/command" chg="mod">
              <pc226:chgData name="Vivek Singh" userId="c68ea14e-6d0d-471c-9eea-973d333809dc" providerId="ADAL" clId="{57C28221-3A7E-430A-8627-466936463D00}" dt="2025-02-20T07:00:26.694" v="49" actId="20577"/>
              <pc2:cmMkLst xmlns:pc2="http://schemas.microsoft.com/office/powerpoint/2019/9/main/command">
                <pc:docMk/>
                <pc:sldMk cId="547390991" sldId="387"/>
                <pc2:cmMk id="{99495A57-1CFB-4A30-B16A-8EACBF8D0D7B}"/>
              </pc2:cmMkLst>
            </pc226:cmChg>
          </p:ext>
        </pc:extLst>
      </pc:sldChg>
      <pc:sldChg chg="modSp mod modCm">
        <pc:chgData name="Vivek Singh" userId="c68ea14e-6d0d-471c-9eea-973d333809dc" providerId="ADAL" clId="{57C28221-3A7E-430A-8627-466936463D00}" dt="2025-02-25T11:26:12.600" v="1774" actId="20577"/>
        <pc:sldMkLst>
          <pc:docMk/>
          <pc:sldMk cId="1109232934" sldId="390"/>
        </pc:sldMkLst>
        <pc:spChg chg="mod">
          <ac:chgData name="Vivek Singh" userId="c68ea14e-6d0d-471c-9eea-973d333809dc" providerId="ADAL" clId="{57C28221-3A7E-430A-8627-466936463D00}" dt="2025-02-25T11:26:12.600" v="1774" actId="20577"/>
          <ac:spMkLst>
            <pc:docMk/>
            <pc:sldMk cId="1109232934" sldId="390"/>
            <ac:spMk id="2" creationId="{976A12A0-9788-DF6C-5F0B-E7D4B1C44D00}"/>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5T11:26:12.600" v="1774" actId="20577"/>
              <pc2:cmMkLst xmlns:pc2="http://schemas.microsoft.com/office/powerpoint/2019/9/main/command">
                <pc:docMk/>
                <pc:sldMk cId="1109232934" sldId="390"/>
                <pc2:cmMk id="{9AC7E744-C811-495E-A569-C40D9D624753}"/>
              </pc2:cmMkLst>
            </pc226:cmChg>
            <pc226:cmChg xmlns:pc226="http://schemas.microsoft.com/office/powerpoint/2022/06/main/command" chg="mod">
              <pc226:chgData name="Vivek Singh" userId="c68ea14e-6d0d-471c-9eea-973d333809dc" providerId="ADAL" clId="{57C28221-3A7E-430A-8627-466936463D00}" dt="2025-02-20T06:47:22.922" v="40"/>
              <pc2:cmMkLst xmlns:pc2="http://schemas.microsoft.com/office/powerpoint/2019/9/main/command">
                <pc:docMk/>
                <pc:sldMk cId="1109232934" sldId="390"/>
                <pc2:cmMk id="{006D6B7D-1D80-4C3F-9B4D-C3D616C884A3}"/>
              </pc2:cmMkLst>
            </pc226:cmChg>
          </p:ext>
        </pc:extLst>
      </pc:sldChg>
      <pc:sldChg chg="modSp mod modCm">
        <pc:chgData name="Vivek Singh" userId="c68ea14e-6d0d-471c-9eea-973d333809dc" providerId="ADAL" clId="{57C28221-3A7E-430A-8627-466936463D00}" dt="2025-02-24T13:26:32.608" v="1190" actId="20577"/>
        <pc:sldMkLst>
          <pc:docMk/>
          <pc:sldMk cId="2475413167" sldId="392"/>
        </pc:sldMkLst>
        <pc:spChg chg="mod">
          <ac:chgData name="Vivek Singh" userId="c68ea14e-6d0d-471c-9eea-973d333809dc" providerId="ADAL" clId="{57C28221-3A7E-430A-8627-466936463D00}" dt="2025-02-24T13:26:32.608" v="1190" actId="20577"/>
          <ac:spMkLst>
            <pc:docMk/>
            <pc:sldMk cId="2475413167" sldId="392"/>
            <ac:spMk id="2" creationId="{7091D3C2-4A93-BCCC-0687-6FCDEF8B32AA}"/>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4T13:26:32.608" v="1190" actId="20577"/>
              <pc2:cmMkLst xmlns:pc2="http://schemas.microsoft.com/office/powerpoint/2019/9/main/command">
                <pc:docMk/>
                <pc:sldMk cId="2475413167" sldId="392"/>
                <pc2:cmMk id="{1757E5E0-C580-40DF-A7B6-C194472AA2B3}"/>
              </pc2:cmMkLst>
            </pc226:cmChg>
          </p:ext>
        </pc:extLst>
      </pc:sldChg>
      <pc:sldChg chg="modSp mod modCm modNotesTx">
        <pc:chgData name="Vivek Singh" userId="c68ea14e-6d0d-471c-9eea-973d333809dc" providerId="ADAL" clId="{57C28221-3A7E-430A-8627-466936463D00}" dt="2025-02-25T10:09:00.088" v="1265" actId="20577"/>
        <pc:sldMkLst>
          <pc:docMk/>
          <pc:sldMk cId="102420538" sldId="393"/>
        </pc:sldMkLst>
        <pc:spChg chg="mod">
          <ac:chgData name="Vivek Singh" userId="c68ea14e-6d0d-471c-9eea-973d333809dc" providerId="ADAL" clId="{57C28221-3A7E-430A-8627-466936463D00}" dt="2025-02-25T10:09:00.088" v="1265" actId="20577"/>
          <ac:spMkLst>
            <pc:docMk/>
            <pc:sldMk cId="102420538" sldId="393"/>
            <ac:spMk id="3" creationId="{C60C7ACD-CDC1-8359-1680-9560358405D4}"/>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3T19:53:51.421" v="927"/>
              <pc2:cmMkLst xmlns:pc2="http://schemas.microsoft.com/office/powerpoint/2019/9/main/command">
                <pc:docMk/>
                <pc:sldMk cId="102420538" sldId="393"/>
                <pc2:cmMk id="{EC718A67-E454-45C8-A413-AAC5E26F942C}"/>
              </pc2:cmMkLst>
            </pc226:cmChg>
          </p:ext>
        </pc:extLst>
      </pc:sldChg>
      <pc:sldChg chg="addSp delSp modSp mod modCm modNotesTx">
        <pc:chgData name="Vivek Singh" userId="c68ea14e-6d0d-471c-9eea-973d333809dc" providerId="ADAL" clId="{57C28221-3A7E-430A-8627-466936463D00}" dt="2025-02-25T11:22:24.529" v="1771" actId="20577"/>
        <pc:sldMkLst>
          <pc:docMk/>
          <pc:sldMk cId="3487437945" sldId="396"/>
        </pc:sldMkLst>
        <pc:spChg chg="add mod">
          <ac:chgData name="Vivek Singh" userId="c68ea14e-6d0d-471c-9eea-973d333809dc" providerId="ADAL" clId="{57C28221-3A7E-430A-8627-466936463D00}" dt="2025-02-25T11:15:07.583" v="1752" actId="1076"/>
          <ac:spMkLst>
            <pc:docMk/>
            <pc:sldMk cId="3487437945" sldId="396"/>
            <ac:spMk id="2" creationId="{C7079163-1DE0-D270-F43B-BF2B5240A413}"/>
          </ac:spMkLst>
        </pc:spChg>
        <pc:spChg chg="add mod">
          <ac:chgData name="Vivek Singh" userId="c68ea14e-6d0d-471c-9eea-973d333809dc" providerId="ADAL" clId="{57C28221-3A7E-430A-8627-466936463D00}" dt="2025-02-25T11:15:07.583" v="1752" actId="1076"/>
          <ac:spMkLst>
            <pc:docMk/>
            <pc:sldMk cId="3487437945" sldId="396"/>
            <ac:spMk id="3" creationId="{D66C2FF1-128D-E1A0-2119-2095CFA14FE3}"/>
          </ac:spMkLst>
        </pc:spChg>
        <pc:spChg chg="add mod">
          <ac:chgData name="Vivek Singh" userId="c68ea14e-6d0d-471c-9eea-973d333809dc" providerId="ADAL" clId="{57C28221-3A7E-430A-8627-466936463D00}" dt="2025-02-25T11:15:07.583" v="1752" actId="1076"/>
          <ac:spMkLst>
            <pc:docMk/>
            <pc:sldMk cId="3487437945" sldId="396"/>
            <ac:spMk id="5" creationId="{F62F7141-9BF8-7ADB-FA4A-F001F6AD6494}"/>
          </ac:spMkLst>
        </pc:spChg>
        <pc:spChg chg="add mod">
          <ac:chgData name="Vivek Singh" userId="c68ea14e-6d0d-471c-9eea-973d333809dc" providerId="ADAL" clId="{57C28221-3A7E-430A-8627-466936463D00}" dt="2025-02-25T11:15:07.583" v="1752" actId="1076"/>
          <ac:spMkLst>
            <pc:docMk/>
            <pc:sldMk cId="3487437945" sldId="396"/>
            <ac:spMk id="19" creationId="{C31E4448-EFC3-1F25-5BC4-4E8880984142}"/>
          </ac:spMkLst>
        </pc:spChg>
        <pc:spChg chg="add mod">
          <ac:chgData name="Vivek Singh" userId="c68ea14e-6d0d-471c-9eea-973d333809dc" providerId="ADAL" clId="{57C28221-3A7E-430A-8627-466936463D00}" dt="2025-02-25T11:22:24.529" v="1771" actId="20577"/>
          <ac:spMkLst>
            <pc:docMk/>
            <pc:sldMk cId="3487437945" sldId="396"/>
            <ac:spMk id="20" creationId="{378B204A-415C-5F53-5C00-0ED9C5FAC4E8}"/>
          </ac:spMkLst>
        </pc:spChg>
        <pc:spChg chg="add mod">
          <ac:chgData name="Vivek Singh" userId="c68ea14e-6d0d-471c-9eea-973d333809dc" providerId="ADAL" clId="{57C28221-3A7E-430A-8627-466936463D00}" dt="2025-02-25T11:15:07.583" v="1752" actId="1076"/>
          <ac:spMkLst>
            <pc:docMk/>
            <pc:sldMk cId="3487437945" sldId="396"/>
            <ac:spMk id="21" creationId="{CD580664-5F9B-02AB-04AE-2509684E5D99}"/>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07:26:20.293" v="62"/>
              <pc2:cmMkLst xmlns:pc2="http://schemas.microsoft.com/office/powerpoint/2019/9/main/command">
                <pc:docMk/>
                <pc:sldMk cId="3487437945" sldId="396"/>
                <pc2:cmMk id="{6CE06E4E-C9BD-4366-86D2-F6D8A4CD582D}"/>
              </pc2:cmMkLst>
            </pc226:cmChg>
          </p:ext>
        </pc:extLst>
      </pc:sldChg>
      <pc:sldChg chg="modSp mod modCm modNotesTx">
        <pc:chgData name="Vivek Singh" userId="c68ea14e-6d0d-471c-9eea-973d333809dc" providerId="ADAL" clId="{57C28221-3A7E-430A-8627-466936463D00}" dt="2025-02-25T09:39:57.777" v="1233"/>
        <pc:sldMkLst>
          <pc:docMk/>
          <pc:sldMk cId="805902692" sldId="398"/>
        </pc:sldMkLst>
        <pc:spChg chg="mod">
          <ac:chgData name="Vivek Singh" userId="c68ea14e-6d0d-471c-9eea-973d333809dc" providerId="ADAL" clId="{57C28221-3A7E-430A-8627-466936463D00}" dt="2025-02-20T12:34:45.094" v="166"/>
          <ac:spMkLst>
            <pc:docMk/>
            <pc:sldMk cId="805902692" sldId="398"/>
            <ac:spMk id="3" creationId="{C17B1907-CA10-D61C-4548-3C42C5AFE823}"/>
          </ac:spMkLst>
        </pc:spChg>
        <pc:spChg chg="mod">
          <ac:chgData name="Vivek Singh" userId="c68ea14e-6d0d-471c-9eea-973d333809dc" providerId="ADAL" clId="{57C28221-3A7E-430A-8627-466936463D00}" dt="2025-02-25T09:39:57.777" v="1233"/>
          <ac:spMkLst>
            <pc:docMk/>
            <pc:sldMk cId="805902692" sldId="398"/>
            <ac:spMk id="19" creationId="{8778D580-836D-EBA3-4E23-71775028F274}"/>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12:34:45.094" v="166"/>
              <pc2:cmMkLst xmlns:pc2="http://schemas.microsoft.com/office/powerpoint/2019/9/main/command">
                <pc:docMk/>
                <pc:sldMk cId="805902692" sldId="398"/>
                <pc2:cmMk id="{5E8E9533-EE15-47DB-8D49-AADE6479A70C}"/>
              </pc2:cmMkLst>
            </pc226:cmChg>
          </p:ext>
        </pc:extLst>
      </pc:sldChg>
      <pc:sldChg chg="modSp mod">
        <pc:chgData name="Vivek Singh" userId="c68ea14e-6d0d-471c-9eea-973d333809dc" providerId="ADAL" clId="{57C28221-3A7E-430A-8627-466936463D00}" dt="2025-02-20T12:36:06.497" v="173" actId="20577"/>
        <pc:sldMkLst>
          <pc:docMk/>
          <pc:sldMk cId="990981743" sldId="399"/>
        </pc:sldMkLst>
        <pc:spChg chg="mod">
          <ac:chgData name="Vivek Singh" userId="c68ea14e-6d0d-471c-9eea-973d333809dc" providerId="ADAL" clId="{57C28221-3A7E-430A-8627-466936463D00}" dt="2025-02-20T12:36:06.497" v="173" actId="20577"/>
          <ac:spMkLst>
            <pc:docMk/>
            <pc:sldMk cId="990981743" sldId="399"/>
            <ac:spMk id="3" creationId="{28C662A2-09DF-E0D8-AB32-9EFB6ADBC976}"/>
          </ac:spMkLst>
        </pc:spChg>
      </pc:sldChg>
      <pc:sldChg chg="addSp delSp modSp mod modCm modNotesTx">
        <pc:chgData name="Vivek Singh" userId="c68ea14e-6d0d-471c-9eea-973d333809dc" providerId="ADAL" clId="{57C28221-3A7E-430A-8627-466936463D00}" dt="2025-02-24T13:22:56.549" v="1169" actId="20577"/>
        <pc:sldMkLst>
          <pc:docMk/>
          <pc:sldMk cId="2193200840" sldId="400"/>
        </pc:sldMkLst>
        <pc:spChg chg="mod">
          <ac:chgData name="Vivek Singh" userId="c68ea14e-6d0d-471c-9eea-973d333809dc" providerId="ADAL" clId="{57C28221-3A7E-430A-8627-466936463D00}" dt="2025-02-20T12:38:36.010" v="215" actId="20577"/>
          <ac:spMkLst>
            <pc:docMk/>
            <pc:sldMk cId="2193200840" sldId="400"/>
            <ac:spMk id="3" creationId="{ACA01E63-4610-6AA2-FC39-2691CC50068F}"/>
          </ac:spMkLst>
        </pc:spChg>
        <pc:spChg chg="mod">
          <ac:chgData name="Vivek Singh" userId="c68ea14e-6d0d-471c-9eea-973d333809dc" providerId="ADAL" clId="{57C28221-3A7E-430A-8627-466936463D00}" dt="2025-02-20T12:37:55.056" v="177" actId="20577"/>
          <ac:spMkLst>
            <pc:docMk/>
            <pc:sldMk cId="2193200840" sldId="400"/>
            <ac:spMk id="4" creationId="{CF6F9AE4-5985-33AC-C602-232BFF4C9A0C}"/>
          </ac:spMkLst>
        </pc:spChg>
        <pc:spChg chg="mod">
          <ac:chgData name="Vivek Singh" userId="c68ea14e-6d0d-471c-9eea-973d333809dc" providerId="ADAL" clId="{57C28221-3A7E-430A-8627-466936463D00}" dt="2025-02-24T13:22:11.042" v="1163" actId="20577"/>
          <ac:spMkLst>
            <pc:docMk/>
            <pc:sldMk cId="2193200840" sldId="400"/>
            <ac:spMk id="28" creationId="{1FA529E5-D236-2C23-DDA1-79D62338B0B8}"/>
          </ac:spMkLst>
        </pc:spChg>
        <pc:spChg chg="add mod">
          <ac:chgData name="Vivek Singh" userId="c68ea14e-6d0d-471c-9eea-973d333809dc" providerId="ADAL" clId="{57C28221-3A7E-430A-8627-466936463D00}" dt="2025-02-20T12:38:02.894" v="203"/>
          <ac:spMkLst>
            <pc:docMk/>
            <pc:sldMk cId="2193200840" sldId="400"/>
            <ac:spMk id="33" creationId="{C869A5A4-C088-D140-E6CF-6EAC8299B39B}"/>
          </ac:spMkLst>
        </pc:spChg>
        <pc:picChg chg="add mod">
          <ac:chgData name="Vivek Singh" userId="c68ea14e-6d0d-471c-9eea-973d333809dc" providerId="ADAL" clId="{57C28221-3A7E-430A-8627-466936463D00}" dt="2025-02-24T13:22:38.396" v="1166" actId="1076"/>
          <ac:picMkLst>
            <pc:docMk/>
            <pc:sldMk cId="2193200840" sldId="400"/>
            <ac:picMk id="1026" creationId="{432B2937-1D3A-86D2-6AC2-2ECBBCEDA895}"/>
          </ac:picMkLst>
        </pc:pic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12:38:36.010" v="215" actId="20577"/>
              <pc2:cmMkLst xmlns:pc2="http://schemas.microsoft.com/office/powerpoint/2019/9/main/command">
                <pc:docMk/>
                <pc:sldMk cId="2193200840" sldId="400"/>
                <pc2:cmMk id="{05540914-3777-4B8F-8769-16CA329B0606}"/>
              </pc2:cmMkLst>
            </pc226:cmChg>
            <pc226:cmChg xmlns:pc226="http://schemas.microsoft.com/office/powerpoint/2022/06/main/command" chg="mod">
              <pc226:chgData name="Vivek Singh" userId="c68ea14e-6d0d-471c-9eea-973d333809dc" providerId="ADAL" clId="{57C28221-3A7E-430A-8627-466936463D00}" dt="2025-02-20T12:38:36.010" v="215" actId="20577"/>
              <pc2:cmMkLst xmlns:pc2="http://schemas.microsoft.com/office/powerpoint/2019/9/main/command">
                <pc:docMk/>
                <pc:sldMk cId="2193200840" sldId="400"/>
                <pc2:cmMk id="{A7138AB4-46F6-4B67-B1B5-C02D819CEEC4}"/>
              </pc2:cmMkLst>
            </pc226:cmChg>
          </p:ext>
        </pc:extLst>
      </pc:sldChg>
      <pc:sldChg chg="modSp mod modCm modNotesTx">
        <pc:chgData name="Vivek Singh" userId="c68ea14e-6d0d-471c-9eea-973d333809dc" providerId="ADAL" clId="{57C28221-3A7E-430A-8627-466936463D00}" dt="2025-02-25T09:41:40.158" v="1237" actId="1076"/>
        <pc:sldMkLst>
          <pc:docMk/>
          <pc:sldMk cId="3134243489" sldId="401"/>
        </pc:sldMkLst>
        <pc:spChg chg="mod">
          <ac:chgData name="Vivek Singh" userId="c68ea14e-6d0d-471c-9eea-973d333809dc" providerId="ADAL" clId="{57C28221-3A7E-430A-8627-466936463D00}" dt="2025-02-20T12:44:27.844" v="221"/>
          <ac:spMkLst>
            <pc:docMk/>
            <pc:sldMk cId="3134243489" sldId="401"/>
            <ac:spMk id="3" creationId="{AEC28102-6E85-669E-04DD-4CA0715B9BCC}"/>
          </ac:spMkLst>
        </pc:spChg>
        <pc:spChg chg="mod">
          <ac:chgData name="Vivek Singh" userId="c68ea14e-6d0d-471c-9eea-973d333809dc" providerId="ADAL" clId="{57C28221-3A7E-430A-8627-466936463D00}" dt="2025-02-20T12:41:49.778" v="217" actId="20577"/>
          <ac:spMkLst>
            <pc:docMk/>
            <pc:sldMk cId="3134243489" sldId="401"/>
            <ac:spMk id="15" creationId="{20361B45-B318-7245-E14B-9214CB576090}"/>
          </ac:spMkLst>
        </pc:spChg>
        <pc:spChg chg="mod">
          <ac:chgData name="Vivek Singh" userId="c68ea14e-6d0d-471c-9eea-973d333809dc" providerId="ADAL" clId="{57C28221-3A7E-430A-8627-466936463D00}" dt="2025-02-25T09:41:33.551" v="1236" actId="1076"/>
          <ac:spMkLst>
            <pc:docMk/>
            <pc:sldMk cId="3134243489" sldId="401"/>
            <ac:spMk id="21" creationId="{05475CF9-02CD-5CCD-BE56-C42B61156A8E}"/>
          </ac:spMkLst>
        </pc:spChg>
        <pc:spChg chg="mod">
          <ac:chgData name="Vivek Singh" userId="c68ea14e-6d0d-471c-9eea-973d333809dc" providerId="ADAL" clId="{57C28221-3A7E-430A-8627-466936463D00}" dt="2025-02-25T09:41:40.158" v="1237" actId="1076"/>
          <ac:spMkLst>
            <pc:docMk/>
            <pc:sldMk cId="3134243489" sldId="401"/>
            <ac:spMk id="22" creationId="{C43EAD5D-CBF6-29E6-B04B-E1B00698184F}"/>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12:44:27.844" v="221"/>
              <pc2:cmMkLst xmlns:pc2="http://schemas.microsoft.com/office/powerpoint/2019/9/main/command">
                <pc:docMk/>
                <pc:sldMk cId="3134243489" sldId="401"/>
                <pc2:cmMk id="{66E8C73A-C1DD-4834-A58A-E207D618841A}"/>
              </pc2:cmMkLst>
            </pc226:cmChg>
            <pc226:cmChg xmlns:pc226="http://schemas.microsoft.com/office/powerpoint/2022/06/main/command" chg="mod">
              <pc226:chgData name="Vivek Singh" userId="c68ea14e-6d0d-471c-9eea-973d333809dc" providerId="ADAL" clId="{57C28221-3A7E-430A-8627-466936463D00}" dt="2025-02-20T12:44:27.844" v="221"/>
              <pc2:cmMkLst xmlns:pc2="http://schemas.microsoft.com/office/powerpoint/2019/9/main/command">
                <pc:docMk/>
                <pc:sldMk cId="3134243489" sldId="401"/>
                <pc2:cmMk id="{8B2683B2-AFFE-415E-8890-F80A51D5C5AD}"/>
              </pc2:cmMkLst>
            </pc226:cmChg>
            <pc226:cmChg xmlns:pc226="http://schemas.microsoft.com/office/powerpoint/2022/06/main/command" chg="mod">
              <pc226:chgData name="Vivek Singh" userId="c68ea14e-6d0d-471c-9eea-973d333809dc" providerId="ADAL" clId="{57C28221-3A7E-430A-8627-466936463D00}" dt="2025-02-20T12:41:49.778" v="217" actId="20577"/>
              <pc2:cmMkLst xmlns:pc2="http://schemas.microsoft.com/office/powerpoint/2019/9/main/command">
                <pc:docMk/>
                <pc:sldMk cId="3134243489" sldId="401"/>
                <pc2:cmMk id="{C19BB0B3-D5EB-4C2D-8AD6-1279D8C1DAFD}"/>
              </pc2:cmMkLst>
            </pc226:cmChg>
          </p:ext>
        </pc:extLst>
      </pc:sldChg>
      <pc:sldChg chg="addSp delSp modSp mod modCm modNotesTx">
        <pc:chgData name="Vivek Singh" userId="c68ea14e-6d0d-471c-9eea-973d333809dc" providerId="ADAL" clId="{57C28221-3A7E-430A-8627-466936463D00}" dt="2025-02-23T21:24:40.669" v="994" actId="20577"/>
        <pc:sldMkLst>
          <pc:docMk/>
          <pc:sldMk cId="136906936" sldId="402"/>
        </pc:sldMkLst>
        <pc:spChg chg="mod">
          <ac:chgData name="Vivek Singh" userId="c68ea14e-6d0d-471c-9eea-973d333809dc" providerId="ADAL" clId="{57C28221-3A7E-430A-8627-466936463D00}" dt="2025-02-20T12:46:48.700" v="238"/>
          <ac:spMkLst>
            <pc:docMk/>
            <pc:sldMk cId="136906936" sldId="402"/>
            <ac:spMk id="3" creationId="{A26A5212-2A9B-1310-997C-8125EE812255}"/>
          </ac:spMkLst>
        </pc:spChg>
        <pc:spChg chg="mod">
          <ac:chgData name="Vivek Singh" userId="c68ea14e-6d0d-471c-9eea-973d333809dc" providerId="ADAL" clId="{57C28221-3A7E-430A-8627-466936463D00}" dt="2025-02-20T15:06:11.811" v="273"/>
          <ac:spMkLst>
            <pc:docMk/>
            <pc:sldMk cId="136906936" sldId="402"/>
            <ac:spMk id="4" creationId="{89103E66-5741-AA48-9336-82381981EB50}"/>
          </ac:spMkLst>
        </pc:spChg>
        <pc:spChg chg="add mod">
          <ac:chgData name="Vivek Singh" userId="c68ea14e-6d0d-471c-9eea-973d333809dc" providerId="ADAL" clId="{57C28221-3A7E-430A-8627-466936463D00}" dt="2025-02-20T15:06:23.640" v="299"/>
          <ac:spMkLst>
            <pc:docMk/>
            <pc:sldMk cId="136906936" sldId="402"/>
            <ac:spMk id="5" creationId="{DBC9D761-02B1-9FB4-1C9B-7417305363B1}"/>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15:06:11.811" v="273"/>
              <pc2:cmMkLst xmlns:pc2="http://schemas.microsoft.com/office/powerpoint/2019/9/main/command">
                <pc:docMk/>
                <pc:sldMk cId="136906936" sldId="402"/>
                <pc2:cmMk id="{CAAB3FD5-5CB0-41A5-AA69-B1C44DBA0B04}"/>
              </pc2:cmMkLst>
            </pc226:cmChg>
          </p:ext>
        </pc:extLst>
      </pc:sldChg>
      <pc:sldChg chg="modSp mod modCm modNotesTx">
        <pc:chgData name="Vivek Singh" userId="c68ea14e-6d0d-471c-9eea-973d333809dc" providerId="ADAL" clId="{57C28221-3A7E-430A-8627-466936463D00}" dt="2025-02-25T10:11:36.151" v="1289" actId="20577"/>
        <pc:sldMkLst>
          <pc:docMk/>
          <pc:sldMk cId="592084484" sldId="404"/>
        </pc:sldMkLst>
        <pc:spChg chg="mod">
          <ac:chgData name="Vivek Singh" userId="c68ea14e-6d0d-471c-9eea-973d333809dc" providerId="ADAL" clId="{57C28221-3A7E-430A-8627-466936463D00}" dt="2025-02-25T10:11:36.151" v="1289" actId="20577"/>
          <ac:spMkLst>
            <pc:docMk/>
            <pc:sldMk cId="592084484" sldId="404"/>
            <ac:spMk id="2" creationId="{1FC3BA4B-93DB-DD85-22A0-C5031A502211}"/>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12:43:02.379" v="220"/>
              <pc2:cmMkLst xmlns:pc2="http://schemas.microsoft.com/office/powerpoint/2019/9/main/command">
                <pc:docMk/>
                <pc:sldMk cId="592084484" sldId="404"/>
                <pc2:cmMk id="{AEA5E9DD-942D-4E84-9C20-5107684A3C08}"/>
              </pc2:cmMkLst>
            </pc226:cmChg>
          </p:ext>
        </pc:extLst>
      </pc:sldChg>
      <pc:sldChg chg="modSp mod modNotesTx">
        <pc:chgData name="Vivek Singh" userId="c68ea14e-6d0d-471c-9eea-973d333809dc" providerId="ADAL" clId="{57C28221-3A7E-430A-8627-466936463D00}" dt="2025-02-25T11:05:49.778" v="1696"/>
        <pc:sldMkLst>
          <pc:docMk/>
          <pc:sldMk cId="4279153893" sldId="405"/>
        </pc:sldMkLst>
        <pc:spChg chg="mod">
          <ac:chgData name="Vivek Singh" userId="c68ea14e-6d0d-471c-9eea-973d333809dc" providerId="ADAL" clId="{57C28221-3A7E-430A-8627-466936463D00}" dt="2025-02-25T11:05:18.103" v="1692"/>
          <ac:spMkLst>
            <pc:docMk/>
            <pc:sldMk cId="4279153893" sldId="405"/>
            <ac:spMk id="2" creationId="{8F1886FF-5771-1D6A-8496-E657BA6F530E}"/>
          </ac:spMkLst>
        </pc:spChg>
        <pc:spChg chg="mod">
          <ac:chgData name="Vivek Singh" userId="c68ea14e-6d0d-471c-9eea-973d333809dc" providerId="ADAL" clId="{57C28221-3A7E-430A-8627-466936463D00}" dt="2025-02-25T11:04:06.966" v="1685"/>
          <ac:spMkLst>
            <pc:docMk/>
            <pc:sldMk cId="4279153893" sldId="405"/>
            <ac:spMk id="3" creationId="{003F6678-2083-08A9-743D-A84F74812CD4}"/>
          </ac:spMkLst>
        </pc:spChg>
      </pc:sldChg>
      <pc:sldChg chg="modNotesTx">
        <pc:chgData name="Vivek Singh" userId="c68ea14e-6d0d-471c-9eea-973d333809dc" providerId="ADAL" clId="{57C28221-3A7E-430A-8627-466936463D00}" dt="2025-02-19T18:02:12.442" v="4" actId="20577"/>
        <pc:sldMkLst>
          <pc:docMk/>
          <pc:sldMk cId="2121162689" sldId="406"/>
        </pc:sldMkLst>
      </pc:sldChg>
      <pc:sldChg chg="addSp delSp modSp mod modCm modNotesTx">
        <pc:chgData name="Vivek Singh" userId="c68ea14e-6d0d-471c-9eea-973d333809dc" providerId="ADAL" clId="{57C28221-3A7E-430A-8627-466936463D00}" dt="2025-02-23T21:25:08.228" v="995" actId="20577"/>
        <pc:sldMkLst>
          <pc:docMk/>
          <pc:sldMk cId="96915700" sldId="407"/>
        </pc:sldMkLst>
        <pc:spChg chg="mod">
          <ac:chgData name="Vivek Singh" userId="c68ea14e-6d0d-471c-9eea-973d333809dc" providerId="ADAL" clId="{57C28221-3A7E-430A-8627-466936463D00}" dt="2025-02-20T15:07:48.265" v="304"/>
          <ac:spMkLst>
            <pc:docMk/>
            <pc:sldMk cId="96915700" sldId="407"/>
            <ac:spMk id="4" creationId="{8E5CF28B-1BF9-FD24-B18E-8AA43A0AD2F8}"/>
          </ac:spMkLst>
        </pc:spChg>
        <pc:spChg chg="add mod">
          <ac:chgData name="Vivek Singh" userId="c68ea14e-6d0d-471c-9eea-973d333809dc" providerId="ADAL" clId="{57C28221-3A7E-430A-8627-466936463D00}" dt="2025-02-20T15:08:05.443" v="330"/>
          <ac:spMkLst>
            <pc:docMk/>
            <pc:sldMk cId="96915700" sldId="407"/>
            <ac:spMk id="5" creationId="{7C0FF619-7884-21F4-FE8E-819B82ACB8A5}"/>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15:07:48.265" v="304"/>
              <pc2:cmMkLst xmlns:pc2="http://schemas.microsoft.com/office/powerpoint/2019/9/main/command">
                <pc:docMk/>
                <pc:sldMk cId="96915700" sldId="407"/>
                <pc2:cmMk id="{4A7FB707-66EA-47D0-91EA-34EDD33C4BA5}"/>
              </pc2:cmMkLst>
            </pc226:cmChg>
          </p:ext>
        </pc:extLst>
      </pc:sldChg>
      <pc:sldChg chg="modSp mod modCm modNotesTx">
        <pc:chgData name="Vivek Singh" userId="c68ea14e-6d0d-471c-9eea-973d333809dc" providerId="ADAL" clId="{57C28221-3A7E-430A-8627-466936463D00}" dt="2025-02-23T21:26:24.877" v="998" actId="20577"/>
        <pc:sldMkLst>
          <pc:docMk/>
          <pc:sldMk cId="682732004" sldId="408"/>
        </pc:sldMkLst>
        <pc:spChg chg="mod">
          <ac:chgData name="Vivek Singh" userId="c68ea14e-6d0d-471c-9eea-973d333809dc" providerId="ADAL" clId="{57C28221-3A7E-430A-8627-466936463D00}" dt="2025-02-20T15:33:47.542" v="351"/>
          <ac:spMkLst>
            <pc:docMk/>
            <pc:sldMk cId="682732004" sldId="408"/>
            <ac:spMk id="3" creationId="{364FCF5B-6D7A-4EEC-4F39-97C49CB39291}"/>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15:33:47.542" v="351"/>
              <pc2:cmMkLst xmlns:pc2="http://schemas.microsoft.com/office/powerpoint/2019/9/main/command">
                <pc:docMk/>
                <pc:sldMk cId="682732004" sldId="408"/>
                <pc2:cmMk id="{42888D2F-15F2-4798-9D42-7E5759D06342}"/>
              </pc2:cmMkLst>
            </pc226:cmChg>
          </p:ext>
        </pc:extLst>
      </pc:sldChg>
      <pc:sldChg chg="modSp mod">
        <pc:chgData name="Vivek Singh" userId="c68ea14e-6d0d-471c-9eea-973d333809dc" providerId="ADAL" clId="{57C28221-3A7E-430A-8627-466936463D00}" dt="2025-02-22T11:27:05.961" v="431" actId="27636"/>
        <pc:sldMkLst>
          <pc:docMk/>
          <pc:sldMk cId="602965267" sldId="409"/>
        </pc:sldMkLst>
        <pc:spChg chg="mod">
          <ac:chgData name="Vivek Singh" userId="c68ea14e-6d0d-471c-9eea-973d333809dc" providerId="ADAL" clId="{57C28221-3A7E-430A-8627-466936463D00}" dt="2025-02-22T11:27:05.961" v="431" actId="27636"/>
          <ac:spMkLst>
            <pc:docMk/>
            <pc:sldMk cId="602965267" sldId="409"/>
            <ac:spMk id="4" creationId="{4910FBD6-336D-6570-141D-280B9449C688}"/>
          </ac:spMkLst>
        </pc:spChg>
      </pc:sldChg>
      <pc:sldChg chg="modSp mod modCm">
        <pc:chgData name="Vivek Singh" userId="c68ea14e-6d0d-471c-9eea-973d333809dc" providerId="ADAL" clId="{57C28221-3A7E-430A-8627-466936463D00}" dt="2025-02-20T15:14:10.625" v="348" actId="20577"/>
        <pc:sldMkLst>
          <pc:docMk/>
          <pc:sldMk cId="1909170564" sldId="410"/>
        </pc:sldMkLst>
        <pc:spChg chg="mod">
          <ac:chgData name="Vivek Singh" userId="c68ea14e-6d0d-471c-9eea-973d333809dc" providerId="ADAL" clId="{57C28221-3A7E-430A-8627-466936463D00}" dt="2025-02-20T15:08:45.870" v="338" actId="20577"/>
          <ac:spMkLst>
            <pc:docMk/>
            <pc:sldMk cId="1909170564" sldId="410"/>
            <ac:spMk id="2" creationId="{A33CE1EB-5563-B2C6-F926-FC09D2E283C2}"/>
          </ac:spMkLst>
        </pc:spChg>
        <pc:spChg chg="mod">
          <ac:chgData name="Vivek Singh" userId="c68ea14e-6d0d-471c-9eea-973d333809dc" providerId="ADAL" clId="{57C28221-3A7E-430A-8627-466936463D00}" dt="2025-02-20T15:14:10.625" v="348" actId="20577"/>
          <ac:spMkLst>
            <pc:docMk/>
            <pc:sldMk cId="1909170564" sldId="410"/>
            <ac:spMk id="3" creationId="{8571C1B0-DF40-F197-3A48-E3E0CED1DBDD}"/>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0T15:14:10.625" v="348" actId="20577"/>
              <pc2:cmMkLst xmlns:pc2="http://schemas.microsoft.com/office/powerpoint/2019/9/main/command">
                <pc:docMk/>
                <pc:sldMk cId="1909170564" sldId="410"/>
                <pc2:cmMk id="{42829703-D4A1-458E-A043-69E663E9B2A5}"/>
              </pc2:cmMkLst>
            </pc226:cmChg>
          </p:ext>
        </pc:extLst>
      </pc:sldChg>
      <pc:sldChg chg="modSp mod modCm modNotesTx">
        <pc:chgData name="Vivek Singh" userId="c68ea14e-6d0d-471c-9eea-973d333809dc" providerId="ADAL" clId="{57C28221-3A7E-430A-8627-466936463D00}" dt="2025-02-23T21:50:28.533" v="1117" actId="20577"/>
        <pc:sldMkLst>
          <pc:docMk/>
          <pc:sldMk cId="3961034700" sldId="411"/>
        </pc:sldMkLst>
        <pc:spChg chg="mod">
          <ac:chgData name="Vivek Singh" userId="c68ea14e-6d0d-471c-9eea-973d333809dc" providerId="ADAL" clId="{57C28221-3A7E-430A-8627-466936463D00}" dt="2025-02-23T21:50:28.533" v="1117" actId="20577"/>
          <ac:spMkLst>
            <pc:docMk/>
            <pc:sldMk cId="3961034700" sldId="411"/>
            <ac:spMk id="2" creationId="{662C887F-93A5-D65B-8BFC-4EDA859425D0}"/>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3T21:50:28.533" v="1117" actId="20577"/>
              <pc2:cmMkLst xmlns:pc2="http://schemas.microsoft.com/office/powerpoint/2019/9/main/command">
                <pc:docMk/>
                <pc:sldMk cId="3961034700" sldId="411"/>
                <pc2:cmMk id="{3F701A56-40D3-4322-B9BE-D4DB3E0790F4}"/>
              </pc2:cmMkLst>
            </pc226:cmChg>
            <pc226:cmChg xmlns:pc226="http://schemas.microsoft.com/office/powerpoint/2022/06/main/command" chg="mod">
              <pc226:chgData name="Vivek Singh" userId="c68ea14e-6d0d-471c-9eea-973d333809dc" providerId="ADAL" clId="{57C28221-3A7E-430A-8627-466936463D00}" dt="2025-02-23T21:50:28.533" v="1117" actId="20577"/>
              <pc2:cmMkLst xmlns:pc2="http://schemas.microsoft.com/office/powerpoint/2019/9/main/command">
                <pc:docMk/>
                <pc:sldMk cId="3961034700" sldId="411"/>
                <pc2:cmMk id="{2EA7FEAA-9E7E-4C07-A10F-4AFBE60998F1}"/>
              </pc2:cmMkLst>
            </pc226:cmChg>
          </p:ext>
        </pc:extLst>
      </pc:sldChg>
      <pc:sldChg chg="addSp delSp modSp mod modNotesTx">
        <pc:chgData name="Vivek Singh" userId="c68ea14e-6d0d-471c-9eea-973d333809dc" providerId="ADAL" clId="{57C28221-3A7E-430A-8627-466936463D00}" dt="2025-02-25T11:27:09.611" v="1782" actId="207"/>
        <pc:sldMkLst>
          <pc:docMk/>
          <pc:sldMk cId="923456237" sldId="412"/>
        </pc:sldMkLst>
        <pc:spChg chg="mod">
          <ac:chgData name="Vivek Singh" userId="c68ea14e-6d0d-471c-9eea-973d333809dc" providerId="ADAL" clId="{57C28221-3A7E-430A-8627-466936463D00}" dt="2025-02-25T10:12:02.540" v="1305" actId="20577"/>
          <ac:spMkLst>
            <pc:docMk/>
            <pc:sldMk cId="923456237" sldId="412"/>
            <ac:spMk id="5" creationId="{692BE2E9-274D-7227-8EA8-C80ECB6EDBAA}"/>
          </ac:spMkLst>
        </pc:spChg>
        <pc:spChg chg="mod">
          <ac:chgData name="Vivek Singh" userId="c68ea14e-6d0d-471c-9eea-973d333809dc" providerId="ADAL" clId="{57C28221-3A7E-430A-8627-466936463D00}" dt="2025-02-25T10:12:08.667" v="1320"/>
          <ac:spMkLst>
            <pc:docMk/>
            <pc:sldMk cId="923456237" sldId="412"/>
            <ac:spMk id="6" creationId="{6A8F6592-717D-A4B5-918A-A6DACB2B49EB}"/>
          </ac:spMkLst>
        </pc:spChg>
        <pc:spChg chg="mod">
          <ac:chgData name="Vivek Singh" userId="c68ea14e-6d0d-471c-9eea-973d333809dc" providerId="ADAL" clId="{57C28221-3A7E-430A-8627-466936463D00}" dt="2025-02-25T11:27:00.599" v="1781" actId="207"/>
          <ac:spMkLst>
            <pc:docMk/>
            <pc:sldMk cId="923456237" sldId="412"/>
            <ac:spMk id="28" creationId="{FAE09B05-C9FF-CDCB-D8AE-0CF9CF7CDC39}"/>
          </ac:spMkLst>
        </pc:spChg>
        <pc:spChg chg="mod">
          <ac:chgData name="Vivek Singh" userId="c68ea14e-6d0d-471c-9eea-973d333809dc" providerId="ADAL" clId="{57C28221-3A7E-430A-8627-466936463D00}" dt="2025-02-25T11:26:52.833" v="1780" actId="207"/>
          <ac:spMkLst>
            <pc:docMk/>
            <pc:sldMk cId="923456237" sldId="412"/>
            <ac:spMk id="31" creationId="{E92D6E69-9D3E-F198-0AC6-9F4C71305856}"/>
          </ac:spMkLst>
        </pc:spChg>
        <pc:spChg chg="mod">
          <ac:chgData name="Vivek Singh" userId="c68ea14e-6d0d-471c-9eea-973d333809dc" providerId="ADAL" clId="{57C28221-3A7E-430A-8627-466936463D00}" dt="2025-02-25T11:26:46.336" v="1779" actId="207"/>
          <ac:spMkLst>
            <pc:docMk/>
            <pc:sldMk cId="923456237" sldId="412"/>
            <ac:spMk id="41" creationId="{AF56A146-7FE5-7860-957A-CB0C6CB09303}"/>
          </ac:spMkLst>
        </pc:spChg>
        <pc:spChg chg="mod">
          <ac:chgData name="Vivek Singh" userId="c68ea14e-6d0d-471c-9eea-973d333809dc" providerId="ADAL" clId="{57C28221-3A7E-430A-8627-466936463D00}" dt="2025-02-25T11:27:09.611" v="1782" actId="207"/>
          <ac:spMkLst>
            <pc:docMk/>
            <pc:sldMk cId="923456237" sldId="412"/>
            <ac:spMk id="51" creationId="{B9CDDE51-B878-C897-D484-6FE03BAF35CC}"/>
          </ac:spMkLst>
        </pc:spChg>
      </pc:sldChg>
      <pc:sldChg chg="modSp mod modNotesTx">
        <pc:chgData name="Vivek Singh" userId="c68ea14e-6d0d-471c-9eea-973d333809dc" providerId="ADAL" clId="{57C28221-3A7E-430A-8627-466936463D00}" dt="2025-02-23T21:28:28.095" v="1004" actId="20577"/>
        <pc:sldMkLst>
          <pc:docMk/>
          <pc:sldMk cId="1821909006" sldId="413"/>
        </pc:sldMkLst>
        <pc:spChg chg="mod">
          <ac:chgData name="Vivek Singh" userId="c68ea14e-6d0d-471c-9eea-973d333809dc" providerId="ADAL" clId="{57C28221-3A7E-430A-8627-466936463D00}" dt="2025-02-22T11:14:02.935" v="364" actId="207"/>
          <ac:spMkLst>
            <pc:docMk/>
            <pc:sldMk cId="1821909006" sldId="413"/>
            <ac:spMk id="21" creationId="{A12EF35F-8D3F-D10C-17AF-6FE8E6742AB1}"/>
          </ac:spMkLst>
        </pc:spChg>
        <pc:spChg chg="mod">
          <ac:chgData name="Vivek Singh" userId="c68ea14e-6d0d-471c-9eea-973d333809dc" providerId="ADAL" clId="{57C28221-3A7E-430A-8627-466936463D00}" dt="2025-02-22T11:14:19.489" v="366" actId="207"/>
          <ac:spMkLst>
            <pc:docMk/>
            <pc:sldMk cId="1821909006" sldId="413"/>
            <ac:spMk id="22" creationId="{33FDF2A3-7EC5-9B12-FA76-C5C33DEF042C}"/>
          </ac:spMkLst>
        </pc:spChg>
        <pc:spChg chg="mod">
          <ac:chgData name="Vivek Singh" userId="c68ea14e-6d0d-471c-9eea-973d333809dc" providerId="ADAL" clId="{57C28221-3A7E-430A-8627-466936463D00}" dt="2025-02-22T11:13:55.765" v="363" actId="207"/>
          <ac:spMkLst>
            <pc:docMk/>
            <pc:sldMk cId="1821909006" sldId="413"/>
            <ac:spMk id="23" creationId="{59187BF5-BA15-050C-A916-47AE24E18CA7}"/>
          </ac:spMkLst>
        </pc:spChg>
        <pc:spChg chg="mod">
          <ac:chgData name="Vivek Singh" userId="c68ea14e-6d0d-471c-9eea-973d333809dc" providerId="ADAL" clId="{57C28221-3A7E-430A-8627-466936463D00}" dt="2025-02-22T11:14:13.867" v="365" actId="207"/>
          <ac:spMkLst>
            <pc:docMk/>
            <pc:sldMk cId="1821909006" sldId="413"/>
            <ac:spMk id="24" creationId="{3AD1E70C-29CC-15AE-5495-FCAD11ADB9D1}"/>
          </ac:spMkLst>
        </pc:spChg>
      </pc:sldChg>
      <pc:sldChg chg="addSp delSp modSp mod modCm modNotesTx">
        <pc:chgData name="Vivek Singh" userId="c68ea14e-6d0d-471c-9eea-973d333809dc" providerId="ADAL" clId="{57C28221-3A7E-430A-8627-466936463D00}" dt="2025-02-23T21:28:38.380" v="1005" actId="20577"/>
        <pc:sldMkLst>
          <pc:docMk/>
          <pc:sldMk cId="1960397102" sldId="414"/>
        </pc:sldMkLst>
        <pc:spChg chg="mod">
          <ac:chgData name="Vivek Singh" userId="c68ea14e-6d0d-471c-9eea-973d333809dc" providerId="ADAL" clId="{57C28221-3A7E-430A-8627-466936463D00}" dt="2025-02-22T11:26:45.265" v="402" actId="20577"/>
          <ac:spMkLst>
            <pc:docMk/>
            <pc:sldMk cId="1960397102" sldId="414"/>
            <ac:spMk id="4" creationId="{6890C344-6428-C089-30EF-9263E9ABD5B0}"/>
          </ac:spMkLst>
        </pc:spChg>
        <pc:spChg chg="add mod">
          <ac:chgData name="Vivek Singh" userId="c68ea14e-6d0d-471c-9eea-973d333809dc" providerId="ADAL" clId="{57C28221-3A7E-430A-8627-466936463D00}" dt="2025-02-22T11:27:05.808" v="428"/>
          <ac:spMkLst>
            <pc:docMk/>
            <pc:sldMk cId="1960397102" sldId="414"/>
            <ac:spMk id="5" creationId="{4568BFBC-38DF-5554-BFA1-0698407EC396}"/>
          </ac:spMkLst>
        </pc:spChg>
        <pc:spChg chg="mod">
          <ac:chgData name="Vivek Singh" userId="c68ea14e-6d0d-471c-9eea-973d333809dc" providerId="ADAL" clId="{57C28221-3A7E-430A-8627-466936463D00}" dt="2025-02-22T11:27:54.850" v="434"/>
          <ac:spMkLst>
            <pc:docMk/>
            <pc:sldMk cId="1960397102" sldId="414"/>
            <ac:spMk id="64" creationId="{B0D28545-9B7B-08AB-D043-9C9FAD332F27}"/>
          </ac:spMkLst>
        </pc:spChg>
        <pc:spChg chg="mod">
          <ac:chgData name="Vivek Singh" userId="c68ea14e-6d0d-471c-9eea-973d333809dc" providerId="ADAL" clId="{57C28221-3A7E-430A-8627-466936463D00}" dt="2025-02-22T11:28:38.153" v="440"/>
          <ac:spMkLst>
            <pc:docMk/>
            <pc:sldMk cId="1960397102" sldId="414"/>
            <ac:spMk id="66" creationId="{487377B9-241D-89DB-DD17-8A53C13B9945}"/>
          </ac:spMkLst>
        </pc:spChg>
        <pc:spChg chg="mod">
          <ac:chgData name="Vivek Singh" userId="c68ea14e-6d0d-471c-9eea-973d333809dc" providerId="ADAL" clId="{57C28221-3A7E-430A-8627-466936463D00}" dt="2025-02-22T11:28:18.027" v="437"/>
          <ac:spMkLst>
            <pc:docMk/>
            <pc:sldMk cId="1960397102" sldId="414"/>
            <ac:spMk id="68" creationId="{8A49F651-E7E2-8C90-5976-6E33E961837F}"/>
          </ac:spMkLst>
        </pc:spChg>
        <pc:spChg chg="mod">
          <ac:chgData name="Vivek Singh" userId="c68ea14e-6d0d-471c-9eea-973d333809dc" providerId="ADAL" clId="{57C28221-3A7E-430A-8627-466936463D00}" dt="2025-02-22T11:29:09.868" v="444" actId="20577"/>
          <ac:spMkLst>
            <pc:docMk/>
            <pc:sldMk cId="1960397102" sldId="414"/>
            <ac:spMk id="70" creationId="{AA51B525-BAB5-9866-858A-AE8C06ED6767}"/>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2T11:26:45.265" v="402" actId="20577"/>
              <pc2:cmMkLst xmlns:pc2="http://schemas.microsoft.com/office/powerpoint/2019/9/main/command">
                <pc:docMk/>
                <pc:sldMk cId="1960397102" sldId="414"/>
                <pc2:cmMk id="{FC60FF3F-2C19-498A-88E9-3CF6BB0EB694}"/>
              </pc2:cmMkLst>
            </pc226:cmChg>
          </p:ext>
        </pc:extLst>
      </pc:sldChg>
      <pc:sldChg chg="addSp delSp modSp mod modCm">
        <pc:chgData name="Vivek Singh" userId="c68ea14e-6d0d-471c-9eea-973d333809dc" providerId="ADAL" clId="{57C28221-3A7E-430A-8627-466936463D00}" dt="2025-02-25T10:17:13.870" v="1348" actId="1076"/>
        <pc:sldMkLst>
          <pc:docMk/>
          <pc:sldMk cId="3076523851" sldId="415"/>
        </pc:sldMkLst>
        <pc:spChg chg="add mod">
          <ac:chgData name="Vivek Singh" userId="c68ea14e-6d0d-471c-9eea-973d333809dc" providerId="ADAL" clId="{57C28221-3A7E-430A-8627-466936463D00}" dt="2025-02-25T10:17:13.870" v="1348" actId="1076"/>
          <ac:spMkLst>
            <pc:docMk/>
            <pc:sldMk cId="3076523851" sldId="415"/>
            <ac:spMk id="2" creationId="{CCD53BF9-C9EE-44B3-7CA3-EB2A405BA052}"/>
          </ac:spMkLst>
        </pc:spChg>
        <pc:spChg chg="mod">
          <ac:chgData name="Vivek Singh" userId="c68ea14e-6d0d-471c-9eea-973d333809dc" providerId="ADAL" clId="{57C28221-3A7E-430A-8627-466936463D00}" dt="2025-02-23T19:48:18.442" v="914" actId="1076"/>
          <ac:spMkLst>
            <pc:docMk/>
            <pc:sldMk cId="3076523851" sldId="415"/>
            <ac:spMk id="3" creationId="{2A0B4073-F9D4-2C71-8EF1-9A218518FB31}"/>
          </ac:spMkLst>
        </pc:spChg>
        <pc:spChg chg="mod">
          <ac:chgData name="Vivek Singh" userId="c68ea14e-6d0d-471c-9eea-973d333809dc" providerId="ADAL" clId="{57C28221-3A7E-430A-8627-466936463D00}" dt="2025-02-22T11:32:27.156" v="450" actId="20577"/>
          <ac:spMkLst>
            <pc:docMk/>
            <pc:sldMk cId="3076523851" sldId="415"/>
            <ac:spMk id="4" creationId="{42A16CC9-A61B-83B6-AA92-6967A6B1A1DC}"/>
          </ac:spMkLst>
        </pc:spChg>
        <pc:spChg chg="add mod">
          <ac:chgData name="Vivek Singh" userId="c68ea14e-6d0d-471c-9eea-973d333809dc" providerId="ADAL" clId="{57C28221-3A7E-430A-8627-466936463D00}" dt="2025-02-22T11:32:41.865" v="476"/>
          <ac:spMkLst>
            <pc:docMk/>
            <pc:sldMk cId="3076523851" sldId="415"/>
            <ac:spMk id="5" creationId="{BC63F48C-8D83-886C-9D83-4D1AAAC176FE}"/>
          </ac:spMkLst>
        </pc:spChg>
        <pc:spChg chg="mod">
          <ac:chgData name="Vivek Singh" userId="c68ea14e-6d0d-471c-9eea-973d333809dc" providerId="ADAL" clId="{57C28221-3A7E-430A-8627-466936463D00}" dt="2025-02-23T19:45:24.734" v="890" actId="14100"/>
          <ac:spMkLst>
            <pc:docMk/>
            <pc:sldMk cId="3076523851" sldId="415"/>
            <ac:spMk id="56" creationId="{E3251C66-81BD-92B7-A96E-C9A1737938B3}"/>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3T19:48:05.815" v="912" actId="20577"/>
              <pc2:cmMkLst xmlns:pc2="http://schemas.microsoft.com/office/powerpoint/2019/9/main/command">
                <pc:docMk/>
                <pc:sldMk cId="3076523851" sldId="415"/>
                <pc2:cmMk id="{79E68283-116E-488D-BBF1-2C2CFBE608FA}"/>
              </pc2:cmMkLst>
            </pc226:cmChg>
          </p:ext>
        </pc:extLst>
      </pc:sldChg>
      <pc:sldChg chg="addSp delSp modSp mod">
        <pc:chgData name="Vivek Singh" userId="c68ea14e-6d0d-471c-9eea-973d333809dc" providerId="ADAL" clId="{57C28221-3A7E-430A-8627-466936463D00}" dt="2025-02-25T11:00:14.841" v="1673" actId="478"/>
        <pc:sldMkLst>
          <pc:docMk/>
          <pc:sldMk cId="2277717329" sldId="417"/>
        </pc:sldMkLst>
        <pc:spChg chg="add del mod">
          <ac:chgData name="Vivek Singh" userId="c68ea14e-6d0d-471c-9eea-973d333809dc" providerId="ADAL" clId="{57C28221-3A7E-430A-8627-466936463D00}" dt="2025-02-25T11:00:14.841" v="1673" actId="478"/>
          <ac:spMkLst>
            <pc:docMk/>
            <pc:sldMk cId="2277717329" sldId="417"/>
            <ac:spMk id="2" creationId="{2ACC1183-091A-1963-85BA-319C308D6340}"/>
          </ac:spMkLst>
        </pc:spChg>
        <pc:spChg chg="add del mod">
          <ac:chgData name="Vivek Singh" userId="c68ea14e-6d0d-471c-9eea-973d333809dc" providerId="ADAL" clId="{57C28221-3A7E-430A-8627-466936463D00}" dt="2025-02-25T11:00:14.841" v="1673" actId="478"/>
          <ac:spMkLst>
            <pc:docMk/>
            <pc:sldMk cId="2277717329" sldId="417"/>
            <ac:spMk id="3" creationId="{34F49F7D-46BB-99DC-59BA-398A7D3A5325}"/>
          </ac:spMkLst>
        </pc:spChg>
      </pc:sldChg>
      <pc:sldChg chg="modNotesTx">
        <pc:chgData name="Vivek Singh" userId="c68ea14e-6d0d-471c-9eea-973d333809dc" providerId="ADAL" clId="{57C28221-3A7E-430A-8627-466936463D00}" dt="2025-02-23T22:16:10.876" v="1118"/>
        <pc:sldMkLst>
          <pc:docMk/>
          <pc:sldMk cId="2908775368" sldId="418"/>
        </pc:sldMkLst>
      </pc:sldChg>
      <pc:sldChg chg="modSp mod">
        <pc:chgData name="Vivek Singh" userId="c68ea14e-6d0d-471c-9eea-973d333809dc" providerId="ADAL" clId="{57C28221-3A7E-430A-8627-466936463D00}" dt="2025-02-25T10:13:16.645" v="1325" actId="122"/>
        <pc:sldMkLst>
          <pc:docMk/>
          <pc:sldMk cId="1125036311" sldId="419"/>
        </pc:sldMkLst>
        <pc:spChg chg="mod">
          <ac:chgData name="Vivek Singh" userId="c68ea14e-6d0d-471c-9eea-973d333809dc" providerId="ADAL" clId="{57C28221-3A7E-430A-8627-466936463D00}" dt="2025-02-25T10:13:16.645" v="1325" actId="122"/>
          <ac:spMkLst>
            <pc:docMk/>
            <pc:sldMk cId="1125036311" sldId="419"/>
            <ac:spMk id="29" creationId="{85FB5A19-B692-393B-EB25-4C3706654C3C}"/>
          </ac:spMkLst>
        </pc:spChg>
      </pc:sldChg>
      <pc:sldChg chg="modSp mod">
        <pc:chgData name="Vivek Singh" userId="c68ea14e-6d0d-471c-9eea-973d333809dc" providerId="ADAL" clId="{57C28221-3A7E-430A-8627-466936463D00}" dt="2025-02-25T10:13:25.947" v="1326" actId="122"/>
        <pc:sldMkLst>
          <pc:docMk/>
          <pc:sldMk cId="4288750406" sldId="420"/>
        </pc:sldMkLst>
        <pc:spChg chg="mod">
          <ac:chgData name="Vivek Singh" userId="c68ea14e-6d0d-471c-9eea-973d333809dc" providerId="ADAL" clId="{57C28221-3A7E-430A-8627-466936463D00}" dt="2025-02-25T10:13:25.947" v="1326" actId="122"/>
          <ac:spMkLst>
            <pc:docMk/>
            <pc:sldMk cId="4288750406" sldId="420"/>
            <ac:spMk id="7" creationId="{E0770FDB-47A3-DBCA-C902-D9FCD112C256}"/>
          </ac:spMkLst>
        </pc:spChg>
      </pc:sldChg>
      <pc:sldChg chg="addSp delSp modSp mod modCm">
        <pc:chgData name="Vivek Singh" userId="c68ea14e-6d0d-471c-9eea-973d333809dc" providerId="ADAL" clId="{57C28221-3A7E-430A-8627-466936463D00}" dt="2025-02-25T10:17:35.329" v="1349"/>
        <pc:sldMkLst>
          <pc:docMk/>
          <pc:sldMk cId="2032806702" sldId="421"/>
        </pc:sldMkLst>
        <pc:spChg chg="add mod">
          <ac:chgData name="Vivek Singh" userId="c68ea14e-6d0d-471c-9eea-973d333809dc" providerId="ADAL" clId="{57C28221-3A7E-430A-8627-466936463D00}" dt="2025-02-25T10:17:35.329" v="1349"/>
          <ac:spMkLst>
            <pc:docMk/>
            <pc:sldMk cId="2032806702" sldId="421"/>
            <ac:spMk id="2" creationId="{24D72DA0-945F-2884-5A63-044B6FB6C44B}"/>
          </ac:spMkLst>
        </pc:spChg>
        <pc:spChg chg="mod">
          <ac:chgData name="Vivek Singh" userId="c68ea14e-6d0d-471c-9eea-973d333809dc" providerId="ADAL" clId="{57C28221-3A7E-430A-8627-466936463D00}" dt="2025-02-22T11:32:51.960" v="484" actId="20577"/>
          <ac:spMkLst>
            <pc:docMk/>
            <pc:sldMk cId="2032806702" sldId="421"/>
            <ac:spMk id="4" creationId="{B6197273-B617-AE2E-3C35-2DD384E88E34}"/>
          </ac:spMkLst>
        </pc:spChg>
        <pc:spChg chg="add mod">
          <ac:chgData name="Vivek Singh" userId="c68ea14e-6d0d-471c-9eea-973d333809dc" providerId="ADAL" clId="{57C28221-3A7E-430A-8627-466936463D00}" dt="2025-02-22T11:33:07.991" v="510"/>
          <ac:spMkLst>
            <pc:docMk/>
            <pc:sldMk cId="2032806702" sldId="421"/>
            <ac:spMk id="5" creationId="{082AC9DF-32AA-DC80-124F-8C551EE06F17}"/>
          </ac:spMkLst>
        </pc:spChg>
        <pc:spChg chg="mod">
          <ac:chgData name="Vivek Singh" userId="c68ea14e-6d0d-471c-9eea-973d333809dc" providerId="ADAL" clId="{57C28221-3A7E-430A-8627-466936463D00}" dt="2025-02-25T10:15:06.860" v="1327" actId="114"/>
          <ac:spMkLst>
            <pc:docMk/>
            <pc:sldMk cId="2032806702" sldId="421"/>
            <ac:spMk id="8" creationId="{318403FE-E4F2-4FD6-645E-64AC9C3A5C2B}"/>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2T11:32:51.960" v="484" actId="20577"/>
              <pc2:cmMkLst xmlns:pc2="http://schemas.microsoft.com/office/powerpoint/2019/9/main/command">
                <pc:docMk/>
                <pc:sldMk cId="2032806702" sldId="421"/>
                <pc2:cmMk id="{A8A668C1-2F1E-486A-BA9C-FB58C3F3C915}"/>
              </pc2:cmMkLst>
            </pc226:cmChg>
          </p:ext>
        </pc:extLst>
      </pc:sldChg>
      <pc:sldChg chg="addSp delSp modSp mod modCm">
        <pc:chgData name="Vivek Singh" userId="c68ea14e-6d0d-471c-9eea-973d333809dc" providerId="ADAL" clId="{57C28221-3A7E-430A-8627-466936463D00}" dt="2025-02-25T10:17:44.480" v="1351"/>
        <pc:sldMkLst>
          <pc:docMk/>
          <pc:sldMk cId="590952232" sldId="422"/>
        </pc:sldMkLst>
        <pc:spChg chg="add mod">
          <ac:chgData name="Vivek Singh" userId="c68ea14e-6d0d-471c-9eea-973d333809dc" providerId="ADAL" clId="{57C28221-3A7E-430A-8627-466936463D00}" dt="2025-02-25T10:17:44.480" v="1351"/>
          <ac:spMkLst>
            <pc:docMk/>
            <pc:sldMk cId="590952232" sldId="422"/>
            <ac:spMk id="2" creationId="{E5CF982F-5A99-CD3C-35E3-CE7C0FBF8547}"/>
          </ac:spMkLst>
        </pc:spChg>
        <pc:spChg chg="mod">
          <ac:chgData name="Vivek Singh" userId="c68ea14e-6d0d-471c-9eea-973d333809dc" providerId="ADAL" clId="{57C28221-3A7E-430A-8627-466936463D00}" dt="2025-02-22T11:33:30.146" v="541" actId="20577"/>
          <ac:spMkLst>
            <pc:docMk/>
            <pc:sldMk cId="590952232" sldId="422"/>
            <ac:spMk id="4" creationId="{5F8CD1BC-9994-63FD-D3E8-20207945055A}"/>
          </ac:spMkLst>
        </pc:spChg>
        <pc:spChg chg="mod">
          <ac:chgData name="Vivek Singh" userId="c68ea14e-6d0d-471c-9eea-973d333809dc" providerId="ADAL" clId="{57C28221-3A7E-430A-8627-466936463D00}" dt="2025-02-22T11:33:35.273" v="556"/>
          <ac:spMkLst>
            <pc:docMk/>
            <pc:sldMk cId="590952232" sldId="422"/>
            <ac:spMk id="6" creationId="{CA70B024-1D9A-8EC6-9C1D-EC87709839D1}"/>
          </ac:spMkLst>
        </pc:spChg>
        <pc:spChg chg="mod">
          <ac:chgData name="Vivek Singh" userId="c68ea14e-6d0d-471c-9eea-973d333809dc" providerId="ADAL" clId="{57C28221-3A7E-430A-8627-466936463D00}" dt="2025-02-25T10:15:33.251" v="1329" actId="114"/>
          <ac:spMkLst>
            <pc:docMk/>
            <pc:sldMk cId="590952232" sldId="422"/>
            <ac:spMk id="10" creationId="{6505AADE-F908-64D6-0BA2-C5086368366D}"/>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2T11:33:30.146" v="541" actId="20577"/>
              <pc2:cmMkLst xmlns:pc2="http://schemas.microsoft.com/office/powerpoint/2019/9/main/command">
                <pc:docMk/>
                <pc:sldMk cId="590952232" sldId="422"/>
                <pc2:cmMk id="{0CC95509-7797-4D78-8489-13E1C25FAC2C}"/>
              </pc2:cmMkLst>
            </pc226:cmChg>
          </p:ext>
        </pc:extLst>
      </pc:sldChg>
      <pc:sldChg chg="addSp delSp modSp mod">
        <pc:chgData name="Vivek Singh" userId="c68ea14e-6d0d-471c-9eea-973d333809dc" providerId="ADAL" clId="{57C28221-3A7E-430A-8627-466936463D00}" dt="2025-02-25T10:17:49.545" v="1352"/>
        <pc:sldMkLst>
          <pc:docMk/>
          <pc:sldMk cId="1799005449" sldId="423"/>
        </pc:sldMkLst>
        <pc:spChg chg="add mod">
          <ac:chgData name="Vivek Singh" userId="c68ea14e-6d0d-471c-9eea-973d333809dc" providerId="ADAL" clId="{57C28221-3A7E-430A-8627-466936463D00}" dt="2025-02-25T10:17:49.545" v="1352"/>
          <ac:spMkLst>
            <pc:docMk/>
            <pc:sldMk cId="1799005449" sldId="423"/>
            <ac:spMk id="2" creationId="{0BD014B2-A4A3-4CD4-30FC-CBEDACFF3273}"/>
          </ac:spMkLst>
        </pc:spChg>
        <pc:spChg chg="mod">
          <ac:chgData name="Vivek Singh" userId="c68ea14e-6d0d-471c-9eea-973d333809dc" providerId="ADAL" clId="{57C28221-3A7E-430A-8627-466936463D00}" dt="2025-02-22T11:33:40.640" v="564" actId="20577"/>
          <ac:spMkLst>
            <pc:docMk/>
            <pc:sldMk cId="1799005449" sldId="423"/>
            <ac:spMk id="4" creationId="{3710E3C9-41B5-3786-43B4-EDCB9CE78A8A}"/>
          </ac:spMkLst>
        </pc:spChg>
        <pc:spChg chg="mod">
          <ac:chgData name="Vivek Singh" userId="c68ea14e-6d0d-471c-9eea-973d333809dc" providerId="ADAL" clId="{57C28221-3A7E-430A-8627-466936463D00}" dt="2025-02-22T11:33:45.825" v="579"/>
          <ac:spMkLst>
            <pc:docMk/>
            <pc:sldMk cId="1799005449" sldId="423"/>
            <ac:spMk id="6" creationId="{2A83A5A6-C505-C778-1779-B92598229E26}"/>
          </ac:spMkLst>
        </pc:spChg>
      </pc:sldChg>
      <pc:sldChg chg="addSp delSp modSp mod modCm">
        <pc:chgData name="Vivek Singh" userId="c68ea14e-6d0d-471c-9eea-973d333809dc" providerId="ADAL" clId="{57C28221-3A7E-430A-8627-466936463D00}" dt="2025-02-25T10:17:40.107" v="1350"/>
        <pc:sldMkLst>
          <pc:docMk/>
          <pc:sldMk cId="3742747037" sldId="424"/>
        </pc:sldMkLst>
        <pc:spChg chg="add mod">
          <ac:chgData name="Vivek Singh" userId="c68ea14e-6d0d-471c-9eea-973d333809dc" providerId="ADAL" clId="{57C28221-3A7E-430A-8627-466936463D00}" dt="2025-02-25T10:17:40.107" v="1350"/>
          <ac:spMkLst>
            <pc:docMk/>
            <pc:sldMk cId="3742747037" sldId="424"/>
            <ac:spMk id="2" creationId="{68287995-0353-E80F-070E-5039D82408CC}"/>
          </ac:spMkLst>
        </pc:spChg>
        <pc:spChg chg="mod">
          <ac:chgData name="Vivek Singh" userId="c68ea14e-6d0d-471c-9eea-973d333809dc" providerId="ADAL" clId="{57C28221-3A7E-430A-8627-466936463D00}" dt="2025-02-22T11:33:14.048" v="518" actId="20577"/>
          <ac:spMkLst>
            <pc:docMk/>
            <pc:sldMk cId="3742747037" sldId="424"/>
            <ac:spMk id="4" creationId="{A3F49A41-8928-D6F5-D401-109A9CC81FB4}"/>
          </ac:spMkLst>
        </pc:spChg>
        <pc:spChg chg="mod">
          <ac:chgData name="Vivek Singh" userId="c68ea14e-6d0d-471c-9eea-973d333809dc" providerId="ADAL" clId="{57C28221-3A7E-430A-8627-466936463D00}" dt="2025-02-25T10:15:18.421" v="1328" actId="114"/>
          <ac:spMkLst>
            <pc:docMk/>
            <pc:sldMk cId="3742747037" sldId="424"/>
            <ac:spMk id="8" creationId="{363A1940-CC3D-7361-F4D2-DDCB4A6C12CA}"/>
          </ac:spMkLst>
        </pc:spChg>
        <pc:spChg chg="mod">
          <ac:chgData name="Vivek Singh" userId="c68ea14e-6d0d-471c-9eea-973d333809dc" providerId="ADAL" clId="{57C28221-3A7E-430A-8627-466936463D00}" dt="2025-02-22T11:33:20.808" v="533"/>
          <ac:spMkLst>
            <pc:docMk/>
            <pc:sldMk cId="3742747037" sldId="424"/>
            <ac:spMk id="15" creationId="{449FAA53-0262-0908-737A-DDDDC46D81A7}"/>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2T11:33:14.048" v="518" actId="20577"/>
              <pc2:cmMkLst xmlns:pc2="http://schemas.microsoft.com/office/powerpoint/2019/9/main/command">
                <pc:docMk/>
                <pc:sldMk cId="3742747037" sldId="424"/>
                <pc2:cmMk id="{CBD9644E-D8EC-491D-9578-6DA96C2A9177}"/>
              </pc2:cmMkLst>
            </pc226:cmChg>
          </p:ext>
        </pc:extLst>
      </pc:sldChg>
      <pc:sldChg chg="addSp delSp modSp mod">
        <pc:chgData name="Vivek Singh" userId="c68ea14e-6d0d-471c-9eea-973d333809dc" providerId="ADAL" clId="{57C28221-3A7E-430A-8627-466936463D00}" dt="2025-02-25T10:17:52.733" v="1353"/>
        <pc:sldMkLst>
          <pc:docMk/>
          <pc:sldMk cId="502151422" sldId="425"/>
        </pc:sldMkLst>
        <pc:spChg chg="add mod">
          <ac:chgData name="Vivek Singh" userId="c68ea14e-6d0d-471c-9eea-973d333809dc" providerId="ADAL" clId="{57C28221-3A7E-430A-8627-466936463D00}" dt="2025-02-25T10:17:52.733" v="1353"/>
          <ac:spMkLst>
            <pc:docMk/>
            <pc:sldMk cId="502151422" sldId="425"/>
            <ac:spMk id="3" creationId="{5C31CC8B-31FA-8D2D-06BE-7ABCB99EC7B4}"/>
          </ac:spMkLst>
        </pc:spChg>
        <pc:spChg chg="mod">
          <ac:chgData name="Vivek Singh" userId="c68ea14e-6d0d-471c-9eea-973d333809dc" providerId="ADAL" clId="{57C28221-3A7E-430A-8627-466936463D00}" dt="2025-02-22T11:33:52.201" v="587" actId="20577"/>
          <ac:spMkLst>
            <pc:docMk/>
            <pc:sldMk cId="502151422" sldId="425"/>
            <ac:spMk id="5" creationId="{6E0C81C7-17D1-C0B2-2649-18B9ACA4B49C}"/>
          </ac:spMkLst>
        </pc:spChg>
        <pc:spChg chg="mod">
          <ac:chgData name="Vivek Singh" userId="c68ea14e-6d0d-471c-9eea-973d333809dc" providerId="ADAL" clId="{57C28221-3A7E-430A-8627-466936463D00}" dt="2025-02-22T11:33:56.643" v="602"/>
          <ac:spMkLst>
            <pc:docMk/>
            <pc:sldMk cId="502151422" sldId="425"/>
            <ac:spMk id="6" creationId="{F063786A-C095-844B-1A13-202855FFEF73}"/>
          </ac:spMkLst>
        </pc:spChg>
      </pc:sldChg>
      <pc:sldChg chg="addSp delSp modSp mod">
        <pc:chgData name="Vivek Singh" userId="c68ea14e-6d0d-471c-9eea-973d333809dc" providerId="ADAL" clId="{57C28221-3A7E-430A-8627-466936463D00}" dt="2025-02-25T10:17:59.083" v="1354"/>
        <pc:sldMkLst>
          <pc:docMk/>
          <pc:sldMk cId="1556482243" sldId="426"/>
        </pc:sldMkLst>
        <pc:spChg chg="add mod">
          <ac:chgData name="Vivek Singh" userId="c68ea14e-6d0d-471c-9eea-973d333809dc" providerId="ADAL" clId="{57C28221-3A7E-430A-8627-466936463D00}" dt="2025-02-25T10:17:59.083" v="1354"/>
          <ac:spMkLst>
            <pc:docMk/>
            <pc:sldMk cId="1556482243" sldId="426"/>
            <ac:spMk id="3" creationId="{CDAB279D-FC4B-A2AD-D1D8-907D34D0B04C}"/>
          </ac:spMkLst>
        </pc:spChg>
        <pc:spChg chg="mod">
          <ac:chgData name="Vivek Singh" userId="c68ea14e-6d0d-471c-9eea-973d333809dc" providerId="ADAL" clId="{57C28221-3A7E-430A-8627-466936463D00}" dt="2025-02-22T11:34:03.006" v="610" actId="20577"/>
          <ac:spMkLst>
            <pc:docMk/>
            <pc:sldMk cId="1556482243" sldId="426"/>
            <ac:spMk id="5" creationId="{2656A4BE-6288-42E3-0816-FEF83F37C67D}"/>
          </ac:spMkLst>
        </pc:spChg>
        <pc:spChg chg="mod">
          <ac:chgData name="Vivek Singh" userId="c68ea14e-6d0d-471c-9eea-973d333809dc" providerId="ADAL" clId="{57C28221-3A7E-430A-8627-466936463D00}" dt="2025-02-22T11:34:07.280" v="625"/>
          <ac:spMkLst>
            <pc:docMk/>
            <pc:sldMk cId="1556482243" sldId="426"/>
            <ac:spMk id="6" creationId="{326F915E-1630-1CCE-A44D-D3108C78606B}"/>
          </ac:spMkLst>
        </pc:spChg>
      </pc:sldChg>
      <pc:sldChg chg="addSp delSp modSp mod">
        <pc:chgData name="Vivek Singh" userId="c68ea14e-6d0d-471c-9eea-973d333809dc" providerId="ADAL" clId="{57C28221-3A7E-430A-8627-466936463D00}" dt="2025-02-25T10:22:16.846" v="1466" actId="20577"/>
        <pc:sldMkLst>
          <pc:docMk/>
          <pc:sldMk cId="3053955829" sldId="427"/>
        </pc:sldMkLst>
        <pc:spChg chg="mod">
          <ac:chgData name="Vivek Singh" userId="c68ea14e-6d0d-471c-9eea-973d333809dc" providerId="ADAL" clId="{57C28221-3A7E-430A-8627-466936463D00}" dt="2025-02-25T10:22:16.846" v="1466" actId="20577"/>
          <ac:spMkLst>
            <pc:docMk/>
            <pc:sldMk cId="3053955829" sldId="427"/>
            <ac:spMk id="3" creationId="{1AA840C8-5DB2-67FE-E308-0D09963B961F}"/>
          </ac:spMkLst>
        </pc:spChg>
        <pc:spChg chg="mod">
          <ac:chgData name="Vivek Singh" userId="c68ea14e-6d0d-471c-9eea-973d333809dc" providerId="ADAL" clId="{57C28221-3A7E-430A-8627-466936463D00}" dt="2025-02-22T11:34:46.792" v="641" actId="20577"/>
          <ac:spMkLst>
            <pc:docMk/>
            <pc:sldMk cId="3053955829" sldId="427"/>
            <ac:spMk id="4" creationId="{F33256A3-BD01-CF1A-8F03-2116CEFB194D}"/>
          </ac:spMkLst>
        </pc:spChg>
        <pc:spChg chg="add mod">
          <ac:chgData name="Vivek Singh" userId="c68ea14e-6d0d-471c-9eea-973d333809dc" providerId="ADAL" clId="{57C28221-3A7E-430A-8627-466936463D00}" dt="2025-02-22T11:34:54.112" v="667"/>
          <ac:spMkLst>
            <pc:docMk/>
            <pc:sldMk cId="3053955829" sldId="427"/>
            <ac:spMk id="5" creationId="{9048BD67-126A-08EF-46D2-14BBED274766}"/>
          </ac:spMkLst>
        </pc:spChg>
      </pc:sldChg>
      <pc:sldChg chg="addSp modSp">
        <pc:chgData name="Vivek Singh" userId="c68ea14e-6d0d-471c-9eea-973d333809dc" providerId="ADAL" clId="{57C28221-3A7E-430A-8627-466936463D00}" dt="2025-02-25T10:18:06.863" v="1355"/>
        <pc:sldMkLst>
          <pc:docMk/>
          <pc:sldMk cId="1376490110" sldId="428"/>
        </pc:sldMkLst>
        <pc:spChg chg="add mod">
          <ac:chgData name="Vivek Singh" userId="c68ea14e-6d0d-471c-9eea-973d333809dc" providerId="ADAL" clId="{57C28221-3A7E-430A-8627-466936463D00}" dt="2025-02-25T10:18:06.863" v="1355"/>
          <ac:spMkLst>
            <pc:docMk/>
            <pc:sldMk cId="1376490110" sldId="428"/>
            <ac:spMk id="2" creationId="{F38640ED-531F-3D59-414D-52637724094E}"/>
          </ac:spMkLst>
        </pc:spChg>
      </pc:sldChg>
      <pc:sldChg chg="addSp modSp mod">
        <pc:chgData name="Vivek Singh" userId="c68ea14e-6d0d-471c-9eea-973d333809dc" providerId="ADAL" clId="{57C28221-3A7E-430A-8627-466936463D00}" dt="2025-02-25T10:18:14.669" v="1357" actId="1076"/>
        <pc:sldMkLst>
          <pc:docMk/>
          <pc:sldMk cId="2544630684" sldId="429"/>
        </pc:sldMkLst>
        <pc:spChg chg="add mod">
          <ac:chgData name="Vivek Singh" userId="c68ea14e-6d0d-471c-9eea-973d333809dc" providerId="ADAL" clId="{57C28221-3A7E-430A-8627-466936463D00}" dt="2025-02-25T10:18:14.669" v="1357" actId="1076"/>
          <ac:spMkLst>
            <pc:docMk/>
            <pc:sldMk cId="2544630684" sldId="429"/>
            <ac:spMk id="2" creationId="{DB3D4576-AD30-9AA4-F99B-EF865CBFFB21}"/>
          </ac:spMkLst>
        </pc:spChg>
      </pc:sldChg>
      <pc:sldChg chg="modSp mod modCm modNotesTx">
        <pc:chgData name="Vivek Singh" userId="c68ea14e-6d0d-471c-9eea-973d333809dc" providerId="ADAL" clId="{57C28221-3A7E-430A-8627-466936463D00}" dt="2025-02-23T22:17:52.746" v="1134"/>
        <pc:sldMkLst>
          <pc:docMk/>
          <pc:sldMk cId="2075608506" sldId="430"/>
        </pc:sldMkLst>
        <pc:spChg chg="mod">
          <ac:chgData name="Vivek Singh" userId="c68ea14e-6d0d-471c-9eea-973d333809dc" providerId="ADAL" clId="{57C28221-3A7E-430A-8627-466936463D00}" dt="2025-02-23T22:16:49.557" v="1133" actId="20577"/>
          <ac:spMkLst>
            <pc:docMk/>
            <pc:sldMk cId="2075608506" sldId="430"/>
            <ac:spMk id="2" creationId="{2326384D-019E-BA49-0F79-CB91A6D594E2}"/>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3T22:16:49.557" v="1133" actId="20577"/>
              <pc2:cmMkLst xmlns:pc2="http://schemas.microsoft.com/office/powerpoint/2019/9/main/command">
                <pc:docMk/>
                <pc:sldMk cId="2075608506" sldId="430"/>
                <pc2:cmMk id="{19978AB1-B7BD-4713-82B1-A398D11A05E2}"/>
              </pc2:cmMkLst>
            </pc226:cmChg>
          </p:ext>
        </pc:extLst>
      </pc:sldChg>
      <pc:sldChg chg="modSp mod">
        <pc:chgData name="Vivek Singh" userId="c68ea14e-6d0d-471c-9eea-973d333809dc" providerId="ADAL" clId="{57C28221-3A7E-430A-8627-466936463D00}" dt="2025-02-25T10:20:26.671" v="1370" actId="20577"/>
        <pc:sldMkLst>
          <pc:docMk/>
          <pc:sldMk cId="3210478961" sldId="431"/>
        </pc:sldMkLst>
        <pc:spChg chg="mod">
          <ac:chgData name="Vivek Singh" userId="c68ea14e-6d0d-471c-9eea-973d333809dc" providerId="ADAL" clId="{57C28221-3A7E-430A-8627-466936463D00}" dt="2025-02-25T10:20:26.671" v="1370" actId="20577"/>
          <ac:spMkLst>
            <pc:docMk/>
            <pc:sldMk cId="3210478961" sldId="431"/>
            <ac:spMk id="2" creationId="{289C81DE-D867-8070-84F8-412C4EFEAF86}"/>
          </ac:spMkLst>
        </pc:spChg>
      </pc:sldChg>
      <pc:sldChg chg="del">
        <pc:chgData name="Vivek Singh" userId="c68ea14e-6d0d-471c-9eea-973d333809dc" providerId="ADAL" clId="{57C28221-3A7E-430A-8627-466936463D00}" dt="2025-02-19T09:23:33.110" v="0" actId="47"/>
        <pc:sldMkLst>
          <pc:docMk/>
          <pc:sldMk cId="345797582" sldId="432"/>
        </pc:sldMkLst>
      </pc:sldChg>
      <pc:sldChg chg="modNotesTx">
        <pc:chgData name="Vivek Singh" userId="c68ea14e-6d0d-471c-9eea-973d333809dc" providerId="ADAL" clId="{57C28221-3A7E-430A-8627-466936463D00}" dt="2025-02-23T21:32:12.294" v="1011" actId="20577"/>
        <pc:sldMkLst>
          <pc:docMk/>
          <pc:sldMk cId="1726292285" sldId="433"/>
        </pc:sldMkLst>
      </pc:sldChg>
      <pc:sldChg chg="addSp delSp modSp mod modCm modNotesTx">
        <pc:chgData name="Vivek Singh" userId="c68ea14e-6d0d-471c-9eea-973d333809dc" providerId="ADAL" clId="{57C28221-3A7E-430A-8627-466936463D00}" dt="2025-02-25T10:22:07.119" v="1464" actId="20577"/>
        <pc:sldMkLst>
          <pc:docMk/>
          <pc:sldMk cId="3569746147" sldId="434"/>
        </pc:sldMkLst>
        <pc:spChg chg="mod">
          <ac:chgData name="Vivek Singh" userId="c68ea14e-6d0d-471c-9eea-973d333809dc" providerId="ADAL" clId="{57C28221-3A7E-430A-8627-466936463D00}" dt="2025-02-25T10:22:07.119" v="1464" actId="20577"/>
          <ac:spMkLst>
            <pc:docMk/>
            <pc:sldMk cId="3569746147" sldId="434"/>
            <ac:spMk id="3" creationId="{D260284B-7860-3EC0-FB38-E83A2060C2DA}"/>
          </ac:spMkLst>
        </pc:spChg>
        <pc:spChg chg="mod">
          <ac:chgData name="Vivek Singh" userId="c68ea14e-6d0d-471c-9eea-973d333809dc" providerId="ADAL" clId="{57C28221-3A7E-430A-8627-466936463D00}" dt="2025-02-22T11:35:57.754" v="685" actId="20577"/>
          <ac:spMkLst>
            <pc:docMk/>
            <pc:sldMk cId="3569746147" sldId="434"/>
            <ac:spMk id="4" creationId="{4F99B7DE-C3D6-C114-3DA5-8F6325D1401D}"/>
          </ac:spMkLst>
        </pc:spChg>
        <pc:spChg chg="mod">
          <ac:chgData name="Vivek Singh" userId="c68ea14e-6d0d-471c-9eea-973d333809dc" providerId="ADAL" clId="{57C28221-3A7E-430A-8627-466936463D00}" dt="2025-02-22T11:36:29.587" v="711"/>
          <ac:spMkLst>
            <pc:docMk/>
            <pc:sldMk cId="3569746147" sldId="434"/>
            <ac:spMk id="6" creationId="{7A998EFC-B976-B7FF-399C-6049F6299DE9}"/>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2T11:35:57.754" v="685" actId="20577"/>
              <pc2:cmMkLst xmlns:pc2="http://schemas.microsoft.com/office/powerpoint/2019/9/main/command">
                <pc:docMk/>
                <pc:sldMk cId="3569746147" sldId="434"/>
                <pc2:cmMk id="{8C07BA6B-AA9C-40A4-8126-3F1D0F07D634}"/>
              </pc2:cmMkLst>
            </pc226:cmChg>
          </p:ext>
        </pc:extLst>
      </pc:sldChg>
      <pc:sldChg chg="modSp mod">
        <pc:chgData name="Vivek Singh" userId="c68ea14e-6d0d-471c-9eea-973d333809dc" providerId="ADAL" clId="{57C28221-3A7E-430A-8627-466936463D00}" dt="2025-02-22T11:35:36.359" v="671" actId="20577"/>
        <pc:sldMkLst>
          <pc:docMk/>
          <pc:sldMk cId="3095214702" sldId="436"/>
        </pc:sldMkLst>
        <pc:spChg chg="mod">
          <ac:chgData name="Vivek Singh" userId="c68ea14e-6d0d-471c-9eea-973d333809dc" providerId="ADAL" clId="{57C28221-3A7E-430A-8627-466936463D00}" dt="2025-02-22T11:35:36.359" v="671" actId="20577"/>
          <ac:spMkLst>
            <pc:docMk/>
            <pc:sldMk cId="3095214702" sldId="436"/>
            <ac:spMk id="4" creationId="{3CBA66D9-351D-D6E1-E0A1-E771E9DE7BDD}"/>
          </ac:spMkLst>
        </pc:spChg>
      </pc:sldChg>
      <pc:sldChg chg="modSp mod modNotesTx">
        <pc:chgData name="Vivek Singh" userId="c68ea14e-6d0d-471c-9eea-973d333809dc" providerId="ADAL" clId="{57C28221-3A7E-430A-8627-466936463D00}" dt="2025-02-23T22:26:35.611" v="1149" actId="20577"/>
        <pc:sldMkLst>
          <pc:docMk/>
          <pc:sldMk cId="2644227553" sldId="437"/>
        </pc:sldMkLst>
        <pc:spChg chg="mod">
          <ac:chgData name="Vivek Singh" userId="c68ea14e-6d0d-471c-9eea-973d333809dc" providerId="ADAL" clId="{57C28221-3A7E-430A-8627-466936463D00}" dt="2025-02-23T22:22:20.519" v="1147" actId="20577"/>
          <ac:spMkLst>
            <pc:docMk/>
            <pc:sldMk cId="2644227553" sldId="437"/>
            <ac:spMk id="2" creationId="{2FDC1766-9CD9-355E-ECD0-2443D1172FC0}"/>
          </ac:spMkLst>
        </pc:spChg>
      </pc:sldChg>
      <pc:sldChg chg="addSp delSp modSp mod modCm modNotesTx">
        <pc:chgData name="Vivek Singh" userId="c68ea14e-6d0d-471c-9eea-973d333809dc" providerId="ADAL" clId="{57C28221-3A7E-430A-8627-466936463D00}" dt="2025-02-25T10:18:24.471" v="1359" actId="1076"/>
        <pc:sldMkLst>
          <pc:docMk/>
          <pc:sldMk cId="3769650490" sldId="438"/>
        </pc:sldMkLst>
        <pc:spChg chg="add mod">
          <ac:chgData name="Vivek Singh" userId="c68ea14e-6d0d-471c-9eea-973d333809dc" providerId="ADAL" clId="{57C28221-3A7E-430A-8627-466936463D00}" dt="2025-02-25T10:18:24.471" v="1359" actId="1076"/>
          <ac:spMkLst>
            <pc:docMk/>
            <pc:sldMk cId="3769650490" sldId="438"/>
            <ac:spMk id="2" creationId="{74D39DBB-4476-3E11-E905-82B1B70AE00F}"/>
          </ac:spMkLst>
        </pc:spChg>
        <pc:spChg chg="mod">
          <ac:chgData name="Vivek Singh" userId="c68ea14e-6d0d-471c-9eea-973d333809dc" providerId="ADAL" clId="{57C28221-3A7E-430A-8627-466936463D00}" dt="2025-02-23T10:49:11.483" v="820" actId="20577"/>
          <ac:spMkLst>
            <pc:docMk/>
            <pc:sldMk cId="3769650490" sldId="438"/>
            <ac:spMk id="4" creationId="{535CE2E2-0082-7EB4-5CAF-5652849D1A0B}"/>
          </ac:spMkLst>
        </pc:spChg>
        <pc:spChg chg="mod">
          <ac:chgData name="Vivek Singh" userId="c68ea14e-6d0d-471c-9eea-973d333809dc" providerId="ADAL" clId="{57C28221-3A7E-430A-8627-466936463D00}" dt="2025-02-23T10:49:22.961" v="835"/>
          <ac:spMkLst>
            <pc:docMk/>
            <pc:sldMk cId="3769650490" sldId="438"/>
            <ac:spMk id="6" creationId="{F5056E49-20C0-90DE-C420-5B242E747024}"/>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3T10:49:11.483" v="820" actId="20577"/>
              <pc2:cmMkLst xmlns:pc2="http://schemas.microsoft.com/office/powerpoint/2019/9/main/command">
                <pc:docMk/>
                <pc:sldMk cId="3769650490" sldId="438"/>
                <pc2:cmMk id="{2B34664F-0C9B-475E-8D68-FF446F163E6F}"/>
              </pc2:cmMkLst>
            </pc226:cmChg>
          </p:ext>
        </pc:extLst>
      </pc:sldChg>
      <pc:sldChg chg="addSp delSp modSp mod modNotesTx">
        <pc:chgData name="Vivek Singh" userId="c68ea14e-6d0d-471c-9eea-973d333809dc" providerId="ADAL" clId="{57C28221-3A7E-430A-8627-466936463D00}" dt="2025-02-25T10:18:30.522" v="1361" actId="1076"/>
        <pc:sldMkLst>
          <pc:docMk/>
          <pc:sldMk cId="1347122802" sldId="439"/>
        </pc:sldMkLst>
        <pc:spChg chg="add mod">
          <ac:chgData name="Vivek Singh" userId="c68ea14e-6d0d-471c-9eea-973d333809dc" providerId="ADAL" clId="{57C28221-3A7E-430A-8627-466936463D00}" dt="2025-02-25T10:18:30.522" v="1361" actId="1076"/>
          <ac:spMkLst>
            <pc:docMk/>
            <pc:sldMk cId="1347122802" sldId="439"/>
            <ac:spMk id="2" creationId="{F222F3BC-3D07-8C39-5FC7-26BAAB58EA9F}"/>
          </ac:spMkLst>
        </pc:spChg>
        <pc:spChg chg="mod">
          <ac:chgData name="Vivek Singh" userId="c68ea14e-6d0d-471c-9eea-973d333809dc" providerId="ADAL" clId="{57C28221-3A7E-430A-8627-466936463D00}" dt="2025-02-23T10:49:49.053" v="846" actId="20577"/>
          <ac:spMkLst>
            <pc:docMk/>
            <pc:sldMk cId="1347122802" sldId="439"/>
            <ac:spMk id="4" creationId="{A2D4299E-62D1-EAC1-8F2B-3E9EC99C10E8}"/>
          </ac:spMkLst>
        </pc:spChg>
        <pc:spChg chg="mod">
          <ac:chgData name="Vivek Singh" userId="c68ea14e-6d0d-471c-9eea-973d333809dc" providerId="ADAL" clId="{57C28221-3A7E-430A-8627-466936463D00}" dt="2025-02-23T10:49:53.326" v="861"/>
          <ac:spMkLst>
            <pc:docMk/>
            <pc:sldMk cId="1347122802" sldId="439"/>
            <ac:spMk id="6" creationId="{054F8FDB-4A49-85FC-F47A-5AD90AF0697D}"/>
          </ac:spMkLst>
        </pc:spChg>
      </pc:sldChg>
      <pc:sldChg chg="addSp modSp mod modCm modNotesTx">
        <pc:chgData name="Vivek Singh" userId="c68ea14e-6d0d-471c-9eea-973d333809dc" providerId="ADAL" clId="{57C28221-3A7E-430A-8627-466936463D00}" dt="2025-02-25T10:23:15.563" v="1480" actId="20577"/>
        <pc:sldMkLst>
          <pc:docMk/>
          <pc:sldMk cId="1332242808" sldId="440"/>
        </pc:sldMkLst>
        <pc:spChg chg="add mod">
          <ac:chgData name="Vivek Singh" userId="c68ea14e-6d0d-471c-9eea-973d333809dc" providerId="ADAL" clId="{57C28221-3A7E-430A-8627-466936463D00}" dt="2025-02-25T10:18:37.363" v="1363" actId="1076"/>
          <ac:spMkLst>
            <pc:docMk/>
            <pc:sldMk cId="1332242808" sldId="440"/>
            <ac:spMk id="2" creationId="{7747903E-B72F-7016-9CE8-DC8064BDD813}"/>
          </ac:spMkLst>
        </pc:spChg>
        <pc:spChg chg="mod">
          <ac:chgData name="Vivek Singh" userId="c68ea14e-6d0d-471c-9eea-973d333809dc" providerId="ADAL" clId="{57C28221-3A7E-430A-8627-466936463D00}" dt="2025-02-25T10:23:15.563" v="1480" actId="20577"/>
          <ac:spMkLst>
            <pc:docMk/>
            <pc:sldMk cId="1332242808" sldId="440"/>
            <ac:spMk id="3" creationId="{B972CA58-8287-481F-4861-A5BD94C7A658}"/>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2T11:38:10.809" v="730" actId="20577"/>
              <pc2:cmMkLst xmlns:pc2="http://schemas.microsoft.com/office/powerpoint/2019/9/main/command">
                <pc:docMk/>
                <pc:sldMk cId="1332242808" sldId="440"/>
                <pc2:cmMk id="{D1A7F967-07E6-4B41-84EC-92209826F250}"/>
              </pc2:cmMkLst>
            </pc226:cmChg>
          </p:ext>
        </pc:extLst>
      </pc:sldChg>
      <pc:sldChg chg="addSp delSp modSp mod modCm modNotesTx">
        <pc:chgData name="Vivek Singh" userId="c68ea14e-6d0d-471c-9eea-973d333809dc" providerId="ADAL" clId="{57C28221-3A7E-430A-8627-466936463D00}" dt="2025-02-25T10:27:30.794" v="1539" actId="1076"/>
        <pc:sldMkLst>
          <pc:docMk/>
          <pc:sldMk cId="4219909126" sldId="441"/>
        </pc:sldMkLst>
        <pc:spChg chg="mod">
          <ac:chgData name="Vivek Singh" userId="c68ea14e-6d0d-471c-9eea-973d333809dc" providerId="ADAL" clId="{57C28221-3A7E-430A-8627-466936463D00}" dt="2025-02-22T11:38:44.471" v="733"/>
          <ac:spMkLst>
            <pc:docMk/>
            <pc:sldMk cId="4219909126" sldId="441"/>
            <ac:spMk id="4" creationId="{E2AE36CD-05FF-3BFA-F73A-1A5F3282E021}"/>
          </ac:spMkLst>
        </pc:spChg>
        <pc:spChg chg="mod">
          <ac:chgData name="Vivek Singh" userId="c68ea14e-6d0d-471c-9eea-973d333809dc" providerId="ADAL" clId="{57C28221-3A7E-430A-8627-466936463D00}" dt="2025-02-22T11:38:49.247" v="748"/>
          <ac:spMkLst>
            <pc:docMk/>
            <pc:sldMk cId="4219909126" sldId="441"/>
            <ac:spMk id="6" creationId="{270E1550-8801-6A96-BBC3-999B9F421544}"/>
          </ac:spMkLst>
        </pc:spChg>
        <pc:spChg chg="mod">
          <ac:chgData name="Vivek Singh" userId="c68ea14e-6d0d-471c-9eea-973d333809dc" providerId="ADAL" clId="{57C28221-3A7E-430A-8627-466936463D00}" dt="2025-02-25T10:24:49.785" v="1485" actId="20577"/>
          <ac:spMkLst>
            <pc:docMk/>
            <pc:sldMk cId="4219909126" sldId="441"/>
            <ac:spMk id="9" creationId="{5FFCA25E-0CAC-1633-3BE1-AD07930F450F}"/>
          </ac:spMkLst>
        </pc:spChg>
        <pc:spChg chg="mod">
          <ac:chgData name="Vivek Singh" userId="c68ea14e-6d0d-471c-9eea-973d333809dc" providerId="ADAL" clId="{57C28221-3A7E-430A-8627-466936463D00}" dt="2025-02-25T10:27:30.794" v="1539" actId="1076"/>
          <ac:spMkLst>
            <pc:docMk/>
            <pc:sldMk cId="4219909126" sldId="441"/>
            <ac:spMk id="17" creationId="{C5F67828-979A-937C-634D-C5EA90C3EFD0}"/>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2T11:38:44.471" v="733"/>
              <pc2:cmMkLst xmlns:pc2="http://schemas.microsoft.com/office/powerpoint/2019/9/main/command">
                <pc:docMk/>
                <pc:sldMk cId="4219909126" sldId="441"/>
                <pc2:cmMk id="{3382031F-5577-4075-8485-32FD836C1C44}"/>
              </pc2:cmMkLst>
            </pc226:cmChg>
          </p:ext>
        </pc:extLst>
      </pc:sldChg>
      <pc:sldChg chg="modNotesTx">
        <pc:chgData name="Vivek Singh" userId="c68ea14e-6d0d-471c-9eea-973d333809dc" providerId="ADAL" clId="{57C28221-3A7E-430A-8627-466936463D00}" dt="2025-02-23T22:28:27.666" v="1151" actId="20577"/>
        <pc:sldMkLst>
          <pc:docMk/>
          <pc:sldMk cId="2687151289" sldId="445"/>
        </pc:sldMkLst>
      </pc:sldChg>
      <pc:sldChg chg="delSp modSp mod modNotesTx">
        <pc:chgData name="Vivek Singh" userId="c68ea14e-6d0d-471c-9eea-973d333809dc" providerId="ADAL" clId="{57C28221-3A7E-430A-8627-466936463D00}" dt="2025-02-23T21:33:55.031" v="1025" actId="20577"/>
        <pc:sldMkLst>
          <pc:docMk/>
          <pc:sldMk cId="2330371329" sldId="446"/>
        </pc:sldMkLst>
        <pc:spChg chg="mod">
          <ac:chgData name="Vivek Singh" userId="c68ea14e-6d0d-471c-9eea-973d333809dc" providerId="ADAL" clId="{57C28221-3A7E-430A-8627-466936463D00}" dt="2025-02-22T11:40:38.191" v="757" actId="14100"/>
          <ac:spMkLst>
            <pc:docMk/>
            <pc:sldMk cId="2330371329" sldId="446"/>
            <ac:spMk id="7" creationId="{EB4D0A3F-6514-EBBA-572F-B0A6441A6C6B}"/>
          </ac:spMkLst>
        </pc:spChg>
        <pc:spChg chg="mod">
          <ac:chgData name="Vivek Singh" userId="c68ea14e-6d0d-471c-9eea-973d333809dc" providerId="ADAL" clId="{57C28221-3A7E-430A-8627-466936463D00}" dt="2025-02-22T11:41:51.681" v="780" actId="1037"/>
          <ac:spMkLst>
            <pc:docMk/>
            <pc:sldMk cId="2330371329" sldId="446"/>
            <ac:spMk id="8" creationId="{7EEDF3C0-1EFA-D93A-388C-181B25F7C137}"/>
          </ac:spMkLst>
        </pc:spChg>
        <pc:spChg chg="mod">
          <ac:chgData name="Vivek Singh" userId="c68ea14e-6d0d-471c-9eea-973d333809dc" providerId="ADAL" clId="{57C28221-3A7E-430A-8627-466936463D00}" dt="2025-02-22T11:40:57.676" v="759" actId="14100"/>
          <ac:spMkLst>
            <pc:docMk/>
            <pc:sldMk cId="2330371329" sldId="446"/>
            <ac:spMk id="9" creationId="{C483A588-72C2-246E-D21D-C4C284A501C7}"/>
          </ac:spMkLst>
        </pc:spChg>
        <pc:spChg chg="mod">
          <ac:chgData name="Vivek Singh" userId="c68ea14e-6d0d-471c-9eea-973d333809dc" providerId="ADAL" clId="{57C28221-3A7E-430A-8627-466936463D00}" dt="2025-02-22T11:40:01.184" v="752" actId="1076"/>
          <ac:spMkLst>
            <pc:docMk/>
            <pc:sldMk cId="2330371329" sldId="446"/>
            <ac:spMk id="11" creationId="{4637017D-F3AB-B195-0896-C6B7A106A45A}"/>
          </ac:spMkLst>
        </pc:spChg>
        <pc:spChg chg="mod">
          <ac:chgData name="Vivek Singh" userId="c68ea14e-6d0d-471c-9eea-973d333809dc" providerId="ADAL" clId="{57C28221-3A7E-430A-8627-466936463D00}" dt="2025-02-22T11:41:51.681" v="780" actId="1037"/>
          <ac:spMkLst>
            <pc:docMk/>
            <pc:sldMk cId="2330371329" sldId="446"/>
            <ac:spMk id="12" creationId="{E73ACF28-0D4E-C17D-CAE1-86FED4AC2D8A}"/>
          </ac:spMkLst>
        </pc:spChg>
        <pc:spChg chg="mod">
          <ac:chgData name="Vivek Singh" userId="c68ea14e-6d0d-471c-9eea-973d333809dc" providerId="ADAL" clId="{57C28221-3A7E-430A-8627-466936463D00}" dt="2025-02-22T11:41:42.915" v="774" actId="1037"/>
          <ac:spMkLst>
            <pc:docMk/>
            <pc:sldMk cId="2330371329" sldId="446"/>
            <ac:spMk id="13" creationId="{B84CF781-F9CA-22DE-8D2D-D0431DA79778}"/>
          </ac:spMkLst>
        </pc:spChg>
        <pc:spChg chg="mod">
          <ac:chgData name="Vivek Singh" userId="c68ea14e-6d0d-471c-9eea-973d333809dc" providerId="ADAL" clId="{57C28221-3A7E-430A-8627-466936463D00}" dt="2025-02-22T11:40:01.184" v="752" actId="1076"/>
          <ac:spMkLst>
            <pc:docMk/>
            <pc:sldMk cId="2330371329" sldId="446"/>
            <ac:spMk id="15" creationId="{81737C52-88FB-3931-4A29-949F42163325}"/>
          </ac:spMkLst>
        </pc:spChg>
        <pc:spChg chg="mod">
          <ac:chgData name="Vivek Singh" userId="c68ea14e-6d0d-471c-9eea-973d333809dc" providerId="ADAL" clId="{57C28221-3A7E-430A-8627-466936463D00}" dt="2025-02-22T11:40:01.184" v="752" actId="1076"/>
          <ac:spMkLst>
            <pc:docMk/>
            <pc:sldMk cId="2330371329" sldId="446"/>
            <ac:spMk id="16" creationId="{767C5EE1-C981-D385-6ADE-09A176B2211D}"/>
          </ac:spMkLst>
        </pc:spChg>
        <pc:spChg chg="mod">
          <ac:chgData name="Vivek Singh" userId="c68ea14e-6d0d-471c-9eea-973d333809dc" providerId="ADAL" clId="{57C28221-3A7E-430A-8627-466936463D00}" dt="2025-02-22T11:41:42.915" v="774" actId="1037"/>
          <ac:spMkLst>
            <pc:docMk/>
            <pc:sldMk cId="2330371329" sldId="446"/>
            <ac:spMk id="17" creationId="{5FF707D2-29B8-E5DB-C11D-EB50FDCD9B12}"/>
          </ac:spMkLst>
        </pc:spChg>
        <pc:spChg chg="mod">
          <ac:chgData name="Vivek Singh" userId="c68ea14e-6d0d-471c-9eea-973d333809dc" providerId="ADAL" clId="{57C28221-3A7E-430A-8627-466936463D00}" dt="2025-02-22T11:41:51.681" v="780" actId="1037"/>
          <ac:spMkLst>
            <pc:docMk/>
            <pc:sldMk cId="2330371329" sldId="446"/>
            <ac:spMk id="18" creationId="{8B1E7944-C9ED-6841-DBB7-2CE2424E8F59}"/>
          </ac:spMkLst>
        </pc:spChg>
        <pc:spChg chg="mod">
          <ac:chgData name="Vivek Singh" userId="c68ea14e-6d0d-471c-9eea-973d333809dc" providerId="ADAL" clId="{57C28221-3A7E-430A-8627-466936463D00}" dt="2025-02-22T11:41:09.300" v="762" actId="1076"/>
          <ac:spMkLst>
            <pc:docMk/>
            <pc:sldMk cId="2330371329" sldId="446"/>
            <ac:spMk id="19" creationId="{00760C0B-AC86-1780-872A-93828DA19D3A}"/>
          </ac:spMkLst>
        </pc:spChg>
        <pc:spChg chg="mod">
          <ac:chgData name="Vivek Singh" userId="c68ea14e-6d0d-471c-9eea-973d333809dc" providerId="ADAL" clId="{57C28221-3A7E-430A-8627-466936463D00}" dt="2025-02-22T11:40:24.842" v="755" actId="1076"/>
          <ac:spMkLst>
            <pc:docMk/>
            <pc:sldMk cId="2330371329" sldId="446"/>
            <ac:spMk id="20" creationId="{7AF7CE8F-130E-50BC-A39B-AE4965E6AD0C}"/>
          </ac:spMkLst>
        </pc:spChg>
      </pc:sldChg>
      <pc:sldChg chg="modNotesTx">
        <pc:chgData name="Vivek Singh" userId="c68ea14e-6d0d-471c-9eea-973d333809dc" providerId="ADAL" clId="{57C28221-3A7E-430A-8627-466936463D00}" dt="2025-02-23T21:33:46.331" v="1023" actId="20577"/>
        <pc:sldMkLst>
          <pc:docMk/>
          <pc:sldMk cId="3977273288" sldId="447"/>
        </pc:sldMkLst>
      </pc:sldChg>
      <pc:sldChg chg="modSp mod modCm modNotesTx">
        <pc:chgData name="Vivek Singh" userId="c68ea14e-6d0d-471c-9eea-973d333809dc" providerId="ADAL" clId="{57C28221-3A7E-430A-8627-466936463D00}" dt="2025-02-23T21:34:06.328" v="1027" actId="20577"/>
        <pc:sldMkLst>
          <pc:docMk/>
          <pc:sldMk cId="1315275170" sldId="448"/>
        </pc:sldMkLst>
        <pc:spChg chg="mod">
          <ac:chgData name="Vivek Singh" userId="c68ea14e-6d0d-471c-9eea-973d333809dc" providerId="ADAL" clId="{57C28221-3A7E-430A-8627-466936463D00}" dt="2025-02-23T10:47:22.622" v="807"/>
          <ac:spMkLst>
            <pc:docMk/>
            <pc:sldMk cId="1315275170" sldId="448"/>
            <ac:spMk id="26" creationId="{D314138B-744B-D0FD-FF74-6E0C3B590C70}"/>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3T10:47:22.622" v="807"/>
              <pc2:cmMkLst xmlns:pc2="http://schemas.microsoft.com/office/powerpoint/2019/9/main/command">
                <pc:docMk/>
                <pc:sldMk cId="1315275170" sldId="448"/>
                <pc2:cmMk id="{00305595-7F26-4750-8822-A7E7261217C6}"/>
              </pc2:cmMkLst>
            </pc226:cmChg>
          </p:ext>
        </pc:extLst>
      </pc:sldChg>
      <pc:sldChg chg="modSp mod modCm modNotesTx">
        <pc:chgData name="Vivek Singh" userId="c68ea14e-6d0d-471c-9eea-973d333809dc" providerId="ADAL" clId="{57C28221-3A7E-430A-8627-466936463D00}" dt="2025-02-23T21:34:36.699" v="1032" actId="20577"/>
        <pc:sldMkLst>
          <pc:docMk/>
          <pc:sldMk cId="491758824" sldId="449"/>
        </pc:sldMkLst>
        <pc:spChg chg="mod">
          <ac:chgData name="Vivek Singh" userId="c68ea14e-6d0d-471c-9eea-973d333809dc" providerId="ADAL" clId="{57C28221-3A7E-430A-8627-466936463D00}" dt="2025-02-23T10:13:09.110" v="790" actId="20577"/>
          <ac:spMkLst>
            <pc:docMk/>
            <pc:sldMk cId="491758824" sldId="449"/>
            <ac:spMk id="4" creationId="{F7D21FAF-D97E-4262-4AE5-016618975EBB}"/>
          </ac:spMkLst>
        </pc:spChg>
        <pc:extLst>
          <p:ext xmlns:p="http://schemas.openxmlformats.org/presentationml/2006/main" uri="{D6D511B9-2390-475A-947B-AFAB55BFBCF1}">
            <pc226:cmChg xmlns:pc226="http://schemas.microsoft.com/office/powerpoint/2022/06/main/command" chg="mod">
              <pc226:chgData name="Vivek Singh" userId="c68ea14e-6d0d-471c-9eea-973d333809dc" providerId="ADAL" clId="{57C28221-3A7E-430A-8627-466936463D00}" dt="2025-02-23T10:13:09.110" v="790" actId="20577"/>
              <pc2:cmMkLst xmlns:pc2="http://schemas.microsoft.com/office/powerpoint/2019/9/main/command">
                <pc:docMk/>
                <pc:sldMk cId="491758824" sldId="449"/>
                <pc2:cmMk id="{83F5D12E-2E8D-41CE-9BED-B161A5ABC603}"/>
              </pc2:cmMkLst>
            </pc226:cmChg>
          </p:ext>
        </pc:extLst>
      </pc:sldChg>
      <pc:sldChg chg="modNotesTx">
        <pc:chgData name="Vivek Singh" userId="c68ea14e-6d0d-471c-9eea-973d333809dc" providerId="ADAL" clId="{57C28221-3A7E-430A-8627-466936463D00}" dt="2025-02-23T21:34:44.832" v="1036" actId="20577"/>
        <pc:sldMkLst>
          <pc:docMk/>
          <pc:sldMk cId="1539667280" sldId="451"/>
        </pc:sldMkLst>
      </pc:sldChg>
      <pc:sldChg chg="modNotesTx">
        <pc:chgData name="Vivek Singh" userId="c68ea14e-6d0d-471c-9eea-973d333809dc" providerId="ADAL" clId="{57C28221-3A7E-430A-8627-466936463D00}" dt="2025-02-23T21:35:05.609" v="1043" actId="20577"/>
        <pc:sldMkLst>
          <pc:docMk/>
          <pc:sldMk cId="2530301971" sldId="452"/>
        </pc:sldMkLst>
      </pc:sldChg>
      <pc:sldChg chg="modNotesTx">
        <pc:chgData name="Vivek Singh" userId="c68ea14e-6d0d-471c-9eea-973d333809dc" providerId="ADAL" clId="{57C28221-3A7E-430A-8627-466936463D00}" dt="2025-02-23T21:35:13.511" v="1047" actId="20577"/>
        <pc:sldMkLst>
          <pc:docMk/>
          <pc:sldMk cId="2521024969" sldId="453"/>
        </pc:sldMkLst>
      </pc:sldChg>
      <pc:sldChg chg="modNotesTx">
        <pc:chgData name="Vivek Singh" userId="c68ea14e-6d0d-471c-9eea-973d333809dc" providerId="ADAL" clId="{57C28221-3A7E-430A-8627-466936463D00}" dt="2025-02-23T21:34:52.842" v="1040" actId="20577"/>
        <pc:sldMkLst>
          <pc:docMk/>
          <pc:sldMk cId="4034105878" sldId="454"/>
        </pc:sldMkLst>
      </pc:sldChg>
      <pc:sldChg chg="addSp delSp modSp mod">
        <pc:chgData name="Vivek Singh" userId="c68ea14e-6d0d-471c-9eea-973d333809dc" providerId="ADAL" clId="{57C28221-3A7E-430A-8627-466936463D00}" dt="2025-02-23T10:17:41.823" v="796" actId="20577"/>
        <pc:sldMkLst>
          <pc:docMk/>
          <pc:sldMk cId="2367401506" sldId="455"/>
        </pc:sldMkLst>
        <pc:spChg chg="add mod">
          <ac:chgData name="Vivek Singh" userId="c68ea14e-6d0d-471c-9eea-973d333809dc" providerId="ADAL" clId="{57C28221-3A7E-430A-8627-466936463D00}" dt="2025-02-23T10:17:41.823" v="796" actId="20577"/>
          <ac:spMkLst>
            <pc:docMk/>
            <pc:sldMk cId="2367401506" sldId="455"/>
            <ac:spMk id="6" creationId="{6DAA192D-C10D-AD10-9BA6-D8935E80C60D}"/>
          </ac:spMkLst>
        </pc:spChg>
      </pc:sldChg>
      <pc:sldChg chg="modSp mod">
        <pc:chgData name="Vivek Singh" userId="c68ea14e-6d0d-471c-9eea-973d333809dc" providerId="ADAL" clId="{57C28221-3A7E-430A-8627-466936463D00}" dt="2025-02-24T13:32:50.113" v="1202" actId="20577"/>
        <pc:sldMkLst>
          <pc:docMk/>
          <pc:sldMk cId="1189603175" sldId="456"/>
        </pc:sldMkLst>
        <pc:spChg chg="mod">
          <ac:chgData name="Vivek Singh" userId="c68ea14e-6d0d-471c-9eea-973d333809dc" providerId="ADAL" clId="{57C28221-3A7E-430A-8627-466936463D00}" dt="2025-02-24T13:32:50.113" v="1202" actId="20577"/>
          <ac:spMkLst>
            <pc:docMk/>
            <pc:sldMk cId="1189603175" sldId="456"/>
            <ac:spMk id="2" creationId="{F971B3C2-CECD-22E8-C43D-F23FC036C918}"/>
          </ac:spMkLst>
        </pc:spChg>
        <pc:spChg chg="mod">
          <ac:chgData name="Vivek Singh" userId="c68ea14e-6d0d-471c-9eea-973d333809dc" providerId="ADAL" clId="{57C28221-3A7E-430A-8627-466936463D00}" dt="2025-02-24T13:32:27.746" v="1197" actId="1076"/>
          <ac:spMkLst>
            <pc:docMk/>
            <pc:sldMk cId="1189603175" sldId="456"/>
            <ac:spMk id="3" creationId="{AE7A4432-66B4-32C5-785B-8F5AD215FBF8}"/>
          </ac:spMkLst>
        </pc:spChg>
      </pc:sldChg>
      <pc:sldChg chg="modSp mod modNotesTx">
        <pc:chgData name="Vivek Singh" userId="c68ea14e-6d0d-471c-9eea-973d333809dc" providerId="ADAL" clId="{57C28221-3A7E-430A-8627-466936463D00}" dt="2025-02-25T09:50:09.615" v="1252" actId="1038"/>
        <pc:sldMkLst>
          <pc:docMk/>
          <pc:sldMk cId="468108046" sldId="457"/>
        </pc:sldMkLst>
        <pc:spChg chg="mod">
          <ac:chgData name="Vivek Singh" userId="c68ea14e-6d0d-471c-9eea-973d333809dc" providerId="ADAL" clId="{57C28221-3A7E-430A-8627-466936463D00}" dt="2025-02-25T09:50:09.615" v="1252" actId="1038"/>
          <ac:spMkLst>
            <pc:docMk/>
            <pc:sldMk cId="468108046" sldId="457"/>
            <ac:spMk id="15" creationId="{A7D4B2B5-FF52-D80A-BE8E-30AA8C0D6440}"/>
          </ac:spMkLst>
        </pc:spChg>
        <pc:cxnChg chg="mod">
          <ac:chgData name="Vivek Singh" userId="c68ea14e-6d0d-471c-9eea-973d333809dc" providerId="ADAL" clId="{57C28221-3A7E-430A-8627-466936463D00}" dt="2025-02-25T09:49:46.834" v="1246" actId="1076"/>
          <ac:cxnSpMkLst>
            <pc:docMk/>
            <pc:sldMk cId="468108046" sldId="457"/>
            <ac:cxnSpMk id="14" creationId="{078C9684-0D24-D42A-7EE0-62B41DF67BB8}"/>
          </ac:cxnSpMkLst>
        </pc:cxnChg>
      </pc:sldChg>
      <pc:sldChg chg="modNotesTx">
        <pc:chgData name="Vivek Singh" userId="c68ea14e-6d0d-471c-9eea-973d333809dc" providerId="ADAL" clId="{57C28221-3A7E-430A-8627-466936463D00}" dt="2025-02-23T21:35:44.890" v="1056" actId="20577"/>
        <pc:sldMkLst>
          <pc:docMk/>
          <pc:sldMk cId="269454679" sldId="458"/>
        </pc:sldMkLst>
      </pc:sldChg>
      <pc:sldChg chg="modNotesTx">
        <pc:chgData name="Vivek Singh" userId="c68ea14e-6d0d-471c-9eea-973d333809dc" providerId="ADAL" clId="{57C28221-3A7E-430A-8627-466936463D00}" dt="2025-02-23T22:31:02.995" v="1152"/>
        <pc:sldMkLst>
          <pc:docMk/>
          <pc:sldMk cId="77711894" sldId="459"/>
        </pc:sldMkLst>
      </pc:sldChg>
      <pc:sldChg chg="new del">
        <pc:chgData name="Vivek Singh" userId="c68ea14e-6d0d-471c-9eea-973d333809dc" providerId="ADAL" clId="{57C28221-3A7E-430A-8627-466936463D00}" dt="2025-02-23T21:40:49.890" v="1061" actId="680"/>
        <pc:sldMkLst>
          <pc:docMk/>
          <pc:sldMk cId="125336867" sldId="461"/>
        </pc:sldMkLst>
      </pc:sldChg>
      <pc:sldChg chg="new del">
        <pc:chgData name="Vivek Singh" userId="c68ea14e-6d0d-471c-9eea-973d333809dc" providerId="ADAL" clId="{57C28221-3A7E-430A-8627-466936463D00}" dt="2025-02-23T19:51:00.280" v="916" actId="47"/>
        <pc:sldMkLst>
          <pc:docMk/>
          <pc:sldMk cId="1138131142" sldId="461"/>
        </pc:sldMkLst>
      </pc:sldChg>
      <pc:sldChg chg="new del">
        <pc:chgData name="Vivek Singh" userId="c68ea14e-6d0d-471c-9eea-973d333809dc" providerId="ADAL" clId="{57C28221-3A7E-430A-8627-466936463D00}" dt="2025-02-24T13:43:24.636" v="1216" actId="47"/>
        <pc:sldMkLst>
          <pc:docMk/>
          <pc:sldMk cId="1558823476" sldId="461"/>
        </pc:sldMkLst>
      </pc:sldChg>
      <pc:sldChg chg="addSp delSp modSp new del mod">
        <pc:chgData name="Vivek Singh" userId="c68ea14e-6d0d-471c-9eea-973d333809dc" providerId="ADAL" clId="{57C28221-3A7E-430A-8627-466936463D00}" dt="2025-02-25T11:13:39.339" v="1738" actId="47"/>
        <pc:sldMkLst>
          <pc:docMk/>
          <pc:sldMk cId="3574957334" sldId="461"/>
        </pc:sldMkLst>
      </pc:sldChg>
      <pc:sldChg chg="new del">
        <pc:chgData name="Vivek Singh" userId="c68ea14e-6d0d-471c-9eea-973d333809dc" providerId="ADAL" clId="{57C28221-3A7E-430A-8627-466936463D00}" dt="2025-02-22T11:01:07.086" v="353" actId="47"/>
        <pc:sldMkLst>
          <pc:docMk/>
          <pc:sldMk cId="4249033366" sldId="4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131A73-0F7F-9909-0DC0-70604FCD00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A9CD5D50-1FF1-0B3B-0BE5-BF22ED0DC0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00E8CD-BF58-4069-B235-7BED1D58CC82}" type="datetimeFigureOut">
              <a:rPr lang="en-IN" smtClean="0"/>
              <a:t>25-04-2025</a:t>
            </a:fld>
            <a:endParaRPr lang="en-IN" dirty="0"/>
          </a:p>
        </p:txBody>
      </p:sp>
      <p:sp>
        <p:nvSpPr>
          <p:cNvPr id="4" name="Footer Placeholder 3">
            <a:extLst>
              <a:ext uri="{FF2B5EF4-FFF2-40B4-BE49-F238E27FC236}">
                <a16:creationId xmlns:a16="http://schemas.microsoft.com/office/drawing/2014/main" id="{ECF03509-E273-E83D-1237-E4E5720F4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81B26130-DF43-EAC6-4200-2180D0101C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0F1FA2-EB42-44FC-A5C8-109FE5521399}" type="slidenum">
              <a:rPr lang="en-IN" smtClean="0"/>
              <a:t>‹#›</a:t>
            </a:fld>
            <a:endParaRPr lang="en-IN" dirty="0"/>
          </a:p>
        </p:txBody>
      </p:sp>
    </p:spTree>
    <p:extLst>
      <p:ext uri="{BB962C8B-B14F-4D97-AF65-F5344CB8AC3E}">
        <p14:creationId xmlns:p14="http://schemas.microsoft.com/office/powerpoint/2010/main" val="392400227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4/25/2025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a:t>
            </a:fld>
            <a:endParaRPr lang="en-US" dirty="0"/>
          </a:p>
        </p:txBody>
      </p:sp>
    </p:spTree>
    <p:extLst>
      <p:ext uri="{BB962C8B-B14F-4D97-AF65-F5344CB8AC3E}">
        <p14:creationId xmlns:p14="http://schemas.microsoft.com/office/powerpoint/2010/main" val="1713459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presents three widely used AI-powered code-generation tools, highlighting their unique functionalities:</a:t>
            </a:r>
          </a:p>
          <a:p>
            <a:pPr>
              <a:buFont typeface="+mj-lt"/>
              <a:buAutoNum type="arabicPeriod"/>
            </a:pPr>
            <a:r>
              <a:rPr lang="en-US" b="1" dirty="0"/>
              <a:t>GitHub Copilot</a:t>
            </a:r>
            <a:r>
              <a:rPr lang="en-US" dirty="0"/>
              <a:t> – Offers </a:t>
            </a:r>
            <a:r>
              <a:rPr lang="en-US" b="1" dirty="0"/>
              <a:t>real-time, context-aware code suggestions</a:t>
            </a:r>
            <a:r>
              <a:rPr lang="en-US" dirty="0"/>
              <a:t> within various Integrated Development Environments (IDEs). It predicts and completes code as developers type, making coding faster and more efficient.</a:t>
            </a:r>
          </a:p>
          <a:p>
            <a:pPr>
              <a:buFont typeface="+mj-lt"/>
              <a:buAutoNum type="arabicPeriod"/>
            </a:pPr>
            <a:r>
              <a:rPr lang="en-US" b="1" dirty="0"/>
              <a:t>Tabnine</a:t>
            </a:r>
            <a:r>
              <a:rPr lang="en-US" dirty="0"/>
              <a:t> – Provides </a:t>
            </a:r>
            <a:r>
              <a:rPr lang="en-US" b="1" dirty="0"/>
              <a:t>AI-powered autocompletion</a:t>
            </a:r>
            <a:r>
              <a:rPr lang="en-US" dirty="0"/>
              <a:t> that adapts to a developer's coding style. It learns from previous code patterns to enhance efficiency while ensuring consistency in coding practices.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solidFill>
                  <a:srgbClr val="404040"/>
                </a:solidFill>
                <a:latin typeface="Open Sans" pitchFamily="2" charset="0"/>
                <a:ea typeface="Open Sans Semibold" panose="020B0706030804020204" pitchFamily="34" charset="0"/>
                <a:cs typeface="Open Sans Semibold" panose="020B0706030804020204" pitchFamily="34" charset="0"/>
              </a:rPr>
              <a:t>Amazon Q Developer</a:t>
            </a:r>
            <a:r>
              <a:rPr lang="en-US" dirty="0"/>
              <a:t>– Specializes in </a:t>
            </a:r>
            <a:r>
              <a:rPr lang="en-US" b="1" dirty="0"/>
              <a:t>AI-driven code suggestions optimized for AWS cloud development</a:t>
            </a:r>
            <a:r>
              <a:rPr lang="en-US" dirty="0"/>
              <a:t>. It helps developers write cloud-native applications and ensures compatibility with AWS services.</a:t>
            </a:r>
          </a:p>
          <a:p>
            <a:pPr>
              <a:buFont typeface="+mj-lt"/>
              <a:buNone/>
            </a:pPr>
            <a:endParaRPr lang="en-US" dirty="0"/>
          </a:p>
          <a:p>
            <a:r>
              <a:rPr lang="en-US" b="1" dirty="0"/>
              <a:t>How to Present the Slide:</a:t>
            </a:r>
          </a:p>
          <a:p>
            <a:pPr>
              <a:buFont typeface="+mj-lt"/>
              <a:buAutoNum type="arabicPeriod"/>
            </a:pPr>
            <a:r>
              <a:rPr lang="en-US" b="1" dirty="0"/>
              <a:t>Introduce the importance of AI-powered coding tools</a:t>
            </a:r>
            <a:r>
              <a:rPr lang="en-US" dirty="0"/>
              <a:t> – Explain that these tools assist developers by improving productivity, reducing errors, and suggesting optimized code.</a:t>
            </a:r>
          </a:p>
          <a:p>
            <a:pPr>
              <a:buFont typeface="+mj-lt"/>
              <a:buAutoNum type="arabicPeriod"/>
            </a:pPr>
            <a:r>
              <a:rPr lang="en-US" b="1" dirty="0"/>
              <a:t>Discuss each tool’s unique features</a:t>
            </a:r>
            <a:r>
              <a:rPr lang="en-US" dirty="0"/>
              <a:t> – Provide real-world use cases, such as how </a:t>
            </a:r>
            <a:r>
              <a:rPr lang="en-US" b="1" dirty="0"/>
              <a:t>GitHub Copilot</a:t>
            </a:r>
            <a:r>
              <a:rPr lang="en-US" dirty="0"/>
              <a:t> helps write functions quickly or how </a:t>
            </a:r>
            <a:r>
              <a:rPr lang="en-US" b="1" dirty="0"/>
              <a:t>Tabnine</a:t>
            </a:r>
            <a:r>
              <a:rPr lang="en-US" dirty="0"/>
              <a:t> adapts to personal coding styles.</a:t>
            </a:r>
          </a:p>
          <a:p>
            <a:pPr>
              <a:buFont typeface="+mj-lt"/>
              <a:buAutoNum type="arabicPeriod"/>
            </a:pPr>
            <a:r>
              <a:rPr lang="en-US" b="1" dirty="0"/>
              <a:t>Address industry relevance</a:t>
            </a:r>
            <a:r>
              <a:rPr lang="en-US" dirty="0"/>
              <a:t> – Mention that AI code-generation tools are increasingly being integrated into modern software development workflows, making them valuable for developers at all levels.</a:t>
            </a:r>
          </a:p>
          <a:p>
            <a:pPr>
              <a:buFont typeface="+mj-lt"/>
              <a:buAutoNum type="arabicPeriod"/>
            </a:pPr>
            <a:r>
              <a:rPr lang="en-US" b="1" dirty="0"/>
              <a:t>Transition to the next topic</a:t>
            </a:r>
            <a:r>
              <a:rPr lang="en-US" dirty="0"/>
              <a:t> – Explain that the upcoming sections will cover </a:t>
            </a:r>
            <a:r>
              <a:rPr lang="en-US" b="1" dirty="0"/>
              <a:t>how to install and use AI-powered coding tools effectively</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dirty="0"/>
          </a:p>
        </p:txBody>
      </p:sp>
    </p:spTree>
    <p:extLst>
      <p:ext uri="{BB962C8B-B14F-4D97-AF65-F5344CB8AC3E}">
        <p14:creationId xmlns:p14="http://schemas.microsoft.com/office/powerpoint/2010/main" val="2054264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r>
              <a:rPr lang="en-US" dirty="0"/>
              <a:t> C) AI analyzes code patterns, predicts the next logical sequence, and suggests optimizations</a:t>
            </a:r>
            <a:br>
              <a:rPr lang="en-US" dirty="0"/>
            </a:br>
            <a:r>
              <a:rPr lang="en-US" b="1" dirty="0"/>
              <a:t>Explanation:</a:t>
            </a:r>
            <a:r>
              <a:rPr lang="en-US" dirty="0"/>
              <a:t> AI-powered coding tools analyze existing code, learn from repositories and documentation, and use machine learning models to predict and generate the next logical sequence in a program. This enhances efficiency, speeds up development, and reduces manual effort.</a:t>
            </a:r>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dirty="0"/>
          </a:p>
        </p:txBody>
      </p:sp>
    </p:spTree>
    <p:extLst>
      <p:ext uri="{BB962C8B-B14F-4D97-AF65-F5344CB8AC3E}">
        <p14:creationId xmlns:p14="http://schemas.microsoft.com/office/powerpoint/2010/main" val="3433655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an understanding of AI-powered code generation, let’s explore GitHub Copilot, a leading AI tool that assists developers in writing code more efficiently. We will discuss its features, benefits, and how it enhances the software development workflow.</a:t>
            </a:r>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dirty="0"/>
          </a:p>
        </p:txBody>
      </p:sp>
    </p:spTree>
    <p:extLst>
      <p:ext uri="{BB962C8B-B14F-4D97-AF65-F5344CB8AC3E}">
        <p14:creationId xmlns:p14="http://schemas.microsoft.com/office/powerpoint/2010/main" val="788343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pPr>
              <a:buFont typeface="+mj-lt"/>
              <a:buAutoNum type="arabicPeriod"/>
            </a:pPr>
            <a:r>
              <a:rPr lang="en-US" b="1" dirty="0"/>
              <a:t>Real-time code suggestions</a:t>
            </a:r>
            <a:r>
              <a:rPr lang="en-US" dirty="0"/>
              <a:t> – Copilot generates </a:t>
            </a:r>
            <a:r>
              <a:rPr lang="en-US" b="1" dirty="0"/>
              <a:t>context-aware code snippets</a:t>
            </a:r>
            <a:r>
              <a:rPr lang="en-US" dirty="0"/>
              <a:t> as developers type, predicting the next lines of code based on previous inputs.</a:t>
            </a:r>
          </a:p>
          <a:p>
            <a:pPr>
              <a:buFont typeface="+mj-lt"/>
              <a:buAutoNum type="arabicPeriod"/>
            </a:pPr>
            <a:r>
              <a:rPr lang="en-US" b="1" dirty="0"/>
              <a:t>Multi-language support</a:t>
            </a:r>
            <a:r>
              <a:rPr lang="en-US" dirty="0"/>
              <a:t> – It supports a variety of </a:t>
            </a:r>
            <a:r>
              <a:rPr lang="en-US" b="1" dirty="0"/>
              <a:t>programming languages and frameworks</a:t>
            </a:r>
            <a:r>
              <a:rPr lang="en-US" dirty="0"/>
              <a:t>, making it versatile for different coding environments.</a:t>
            </a:r>
          </a:p>
          <a:p>
            <a:pPr>
              <a:buFont typeface="+mj-lt"/>
              <a:buAutoNum type="arabicPeriod"/>
            </a:pPr>
            <a:r>
              <a:rPr lang="en-US" b="1" dirty="0"/>
              <a:t>Context-aware assistance</a:t>
            </a:r>
            <a:r>
              <a:rPr lang="en-US" dirty="0"/>
              <a:t> – Copilot </a:t>
            </a:r>
            <a:r>
              <a:rPr lang="en-US" b="1" dirty="0"/>
              <a:t>analyzes previous lines of code</a:t>
            </a:r>
            <a:r>
              <a:rPr lang="en-US" dirty="0"/>
              <a:t> and provides </a:t>
            </a:r>
            <a:r>
              <a:rPr lang="en-US" b="1" dirty="0"/>
              <a:t>relevant suggestions</a:t>
            </a:r>
            <a:r>
              <a:rPr lang="en-US" dirty="0"/>
              <a:t>, ensuring consistency and efficiency.</a:t>
            </a:r>
          </a:p>
          <a:p>
            <a:pPr>
              <a:buFont typeface="+mj-lt"/>
              <a:buAutoNum type="arabicPeriod"/>
            </a:pPr>
            <a:r>
              <a:rPr lang="en-US" b="1" dirty="0"/>
              <a:t>Productivity boost</a:t>
            </a:r>
            <a:r>
              <a:rPr lang="en-US" dirty="0"/>
              <a:t> – It reduces </a:t>
            </a:r>
            <a:r>
              <a:rPr lang="en-US" b="1" dirty="0"/>
              <a:t>repetitive coding tasks</a:t>
            </a:r>
            <a:r>
              <a:rPr lang="en-US" dirty="0"/>
              <a:t>, allowing developers to focus more on problem-solving and enhancing development speed.</a:t>
            </a:r>
          </a:p>
          <a:p>
            <a:pPr>
              <a:buFont typeface="+mj-lt"/>
              <a:buNone/>
            </a:pPr>
            <a:endParaRPr lang="en-US" dirty="0"/>
          </a:p>
          <a:p>
            <a:r>
              <a:rPr lang="en-US" b="1" dirty="0"/>
              <a:t>How to Present the Slide:</a:t>
            </a:r>
          </a:p>
          <a:p>
            <a:pPr>
              <a:buFont typeface="+mj-lt"/>
              <a:buAutoNum type="arabicPeriod"/>
            </a:pPr>
            <a:r>
              <a:rPr lang="en-US" b="1" dirty="0"/>
              <a:t>Start with a question:</a:t>
            </a:r>
            <a:r>
              <a:rPr lang="en-US" dirty="0"/>
              <a:t> Ask learners, “Have you ever used an AI-powered coding assistant? If so, what was your experience?”</a:t>
            </a:r>
          </a:p>
          <a:p>
            <a:pPr>
              <a:buFont typeface="+mj-lt"/>
              <a:buAutoNum type="arabicPeriod"/>
            </a:pPr>
            <a:r>
              <a:rPr lang="en-US" b="1" dirty="0"/>
              <a:t>Explain each feature:</a:t>
            </a:r>
            <a:r>
              <a:rPr lang="en-US" dirty="0"/>
              <a:t> Walk through the four benefits with examples, such as how Copilot </a:t>
            </a:r>
            <a:r>
              <a:rPr lang="en-US" b="1" dirty="0"/>
              <a:t>auto-completes functions</a:t>
            </a:r>
            <a:r>
              <a:rPr lang="en-US" dirty="0"/>
              <a:t> or suggests </a:t>
            </a:r>
            <a:r>
              <a:rPr lang="en-US" b="1" dirty="0"/>
              <a:t>syntax corrections</a:t>
            </a:r>
            <a:r>
              <a:rPr lang="en-US" dirty="0"/>
              <a:t>.</a:t>
            </a:r>
          </a:p>
          <a:p>
            <a:pPr>
              <a:buFont typeface="+mj-lt"/>
              <a:buAutoNum type="arabicPeriod"/>
            </a:pPr>
            <a:r>
              <a:rPr lang="en-US" b="1" dirty="0"/>
              <a:t>Discuss real-world impact:</a:t>
            </a:r>
            <a:r>
              <a:rPr lang="en-US" dirty="0"/>
              <a:t> Highlight how Copilot speeds up development, reduces debugging time, and enhances code quality.</a:t>
            </a:r>
          </a:p>
          <a:p>
            <a:pPr>
              <a:buFont typeface="+mj-lt"/>
              <a:buAutoNum type="arabicPeriod"/>
            </a:pPr>
            <a:r>
              <a:rPr lang="en-US" b="1" dirty="0"/>
              <a:t>Transition to the next topic:</a:t>
            </a:r>
            <a:r>
              <a:rPr lang="en-US" dirty="0"/>
              <a:t> Introduce the upcoming sections on </a:t>
            </a:r>
            <a:r>
              <a:rPr lang="en-US" b="1" dirty="0"/>
              <a:t>how to install and use GitHub Copilot effectively</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dirty="0"/>
          </a:p>
        </p:txBody>
      </p:sp>
    </p:spTree>
    <p:extLst>
      <p:ext uri="{BB962C8B-B14F-4D97-AF65-F5344CB8AC3E}">
        <p14:creationId xmlns:p14="http://schemas.microsoft.com/office/powerpoint/2010/main" val="3359056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pPr>
              <a:buFont typeface="+mj-lt"/>
              <a:buAutoNum type="arabicPeriod"/>
            </a:pPr>
            <a:r>
              <a:rPr lang="en-US" b="1" dirty="0"/>
              <a:t>Supported IDEs</a:t>
            </a:r>
            <a:r>
              <a:rPr lang="en-US" dirty="0"/>
              <a:t> – GitHub Copilot is compatible with multiple Integrated Development Environments (IDEs), including </a:t>
            </a:r>
            <a:r>
              <a:rPr lang="en-US" b="1" dirty="0"/>
              <a:t>VS Code, JetBrains, and Neovim</a:t>
            </a:r>
            <a:r>
              <a:rPr lang="en-US" dirty="0"/>
              <a:t>, allowing flexibility in different development environments.</a:t>
            </a:r>
          </a:p>
          <a:p>
            <a:pPr>
              <a:buFont typeface="+mj-lt"/>
              <a:buAutoNum type="arabicPeriod"/>
            </a:pPr>
            <a:r>
              <a:rPr lang="en-US" b="1" dirty="0"/>
              <a:t>GitHub account requirement</a:t>
            </a:r>
            <a:r>
              <a:rPr lang="en-US" dirty="0"/>
              <a:t> – Users need an </a:t>
            </a:r>
            <a:r>
              <a:rPr lang="en-US" b="1" dirty="0"/>
              <a:t>active GitHub subscription</a:t>
            </a:r>
            <a:r>
              <a:rPr lang="en-US" dirty="0"/>
              <a:t> to access Copilot, ensuring authentication and licensing compliance.</a:t>
            </a:r>
          </a:p>
          <a:p>
            <a:pPr>
              <a:buFont typeface="+mj-lt"/>
              <a:buAutoNum type="arabicPeriod"/>
            </a:pPr>
            <a:r>
              <a:rPr lang="en-US" b="1" dirty="0"/>
              <a:t>Installation process</a:t>
            </a:r>
            <a:r>
              <a:rPr lang="en-US" dirty="0"/>
              <a:t> – The setup involves </a:t>
            </a:r>
            <a:r>
              <a:rPr lang="en-US" b="1" dirty="0"/>
              <a:t>installing the Copilot extension</a:t>
            </a:r>
            <a:r>
              <a:rPr lang="en-US" dirty="0"/>
              <a:t> in the IDE and </a:t>
            </a:r>
            <a:r>
              <a:rPr lang="en-US" b="1" dirty="0"/>
              <a:t>signing into GitHub</a:t>
            </a:r>
            <a:r>
              <a:rPr lang="en-US" dirty="0"/>
              <a:t> to enable AI-powered coding assistance.</a:t>
            </a:r>
          </a:p>
          <a:p>
            <a:pPr>
              <a:buFont typeface="+mj-lt"/>
              <a:buAutoNum type="arabicPeriod"/>
            </a:pPr>
            <a:r>
              <a:rPr lang="en-US" b="1" dirty="0"/>
              <a:t>Configuration settings</a:t>
            </a:r>
            <a:r>
              <a:rPr lang="en-US" dirty="0"/>
              <a:t> – Users can </a:t>
            </a:r>
            <a:r>
              <a:rPr lang="en-US" b="1" dirty="0"/>
              <a:t>customize Copilot’s behavior</a:t>
            </a:r>
            <a:r>
              <a:rPr lang="en-US" dirty="0"/>
              <a:t> to optimize AI-generated suggestions based on their coding preferences and project requirements.</a:t>
            </a:r>
          </a:p>
          <a:p>
            <a:pPr>
              <a:buFont typeface="+mj-lt"/>
              <a:buNone/>
            </a:pPr>
            <a:endParaRPr lang="en-US" dirty="0"/>
          </a:p>
          <a:p>
            <a:r>
              <a:rPr lang="en-US" b="1" dirty="0"/>
              <a:t>How to Present the Slide:</a:t>
            </a:r>
          </a:p>
          <a:p>
            <a:pPr>
              <a:buFont typeface="+mj-lt"/>
              <a:buAutoNum type="arabicPeriod"/>
            </a:pPr>
            <a:r>
              <a:rPr lang="en-US" b="1" dirty="0"/>
              <a:t>Introduce the topic:</a:t>
            </a:r>
            <a:r>
              <a:rPr lang="en-US" dirty="0"/>
              <a:t> Ask learners, “Has anyone installed GitHub Copilot before? What challenges did you face?”</a:t>
            </a:r>
          </a:p>
          <a:p>
            <a:pPr>
              <a:buFont typeface="+mj-lt"/>
              <a:buAutoNum type="arabicPeriod"/>
            </a:pPr>
            <a:r>
              <a:rPr lang="en-US" b="1" dirty="0"/>
              <a:t>Walk through each requirement:</a:t>
            </a:r>
            <a:r>
              <a:rPr lang="en-US" dirty="0"/>
              <a:t> Explain why Copilot requires a GitHub account and how different IDEs support it.</a:t>
            </a:r>
          </a:p>
          <a:p>
            <a:pPr>
              <a:buFont typeface="+mj-lt"/>
              <a:buAutoNum type="arabicPeriod"/>
            </a:pPr>
            <a:r>
              <a:rPr lang="en-US" b="1" dirty="0"/>
              <a:t>Clarify the installation process:</a:t>
            </a:r>
            <a:r>
              <a:rPr lang="en-US" dirty="0"/>
              <a:t> Give a high-level overview of </a:t>
            </a:r>
            <a:r>
              <a:rPr lang="en-US" b="1" dirty="0"/>
              <a:t>downloading, installing, and enabling Copilot</a:t>
            </a:r>
            <a:r>
              <a:rPr lang="en-US" dirty="0"/>
              <a:t> within an IDE.</a:t>
            </a:r>
          </a:p>
          <a:p>
            <a:pPr>
              <a:buFont typeface="+mj-lt"/>
              <a:buAutoNum type="arabicPeriod"/>
            </a:pPr>
            <a:r>
              <a:rPr lang="en-US" b="1" dirty="0"/>
              <a:t>Prepare learners for hands-on setup:</a:t>
            </a:r>
            <a:r>
              <a:rPr lang="en-US" dirty="0"/>
              <a:t> Transition to the next section, where they will see a demo of </a:t>
            </a:r>
            <a:r>
              <a:rPr lang="en-US" b="1" dirty="0"/>
              <a:t>installing and using GitHub Copilot in VS Code</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dirty="0"/>
          </a:p>
        </p:txBody>
      </p:sp>
    </p:spTree>
    <p:extLst>
      <p:ext uri="{BB962C8B-B14F-4D97-AF65-F5344CB8AC3E}">
        <p14:creationId xmlns:p14="http://schemas.microsoft.com/office/powerpoint/2010/main" val="1872296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latin typeface="Calibri" panose="020F0502020204030204" pitchFamily="34" charset="0"/>
              </a:rPr>
              <a:t>Instructor Notes:</a:t>
            </a:r>
            <a:r>
              <a:rPr lang="en-US"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Please demonstrate the actions specified on the slide. Additionally, encourage the learners to actively participate by performing the tasks along with you during the demonstration.</a:t>
            </a:r>
            <a:r>
              <a:rPr lang="en-US" b="0" i="0" dirty="0">
                <a:solidFill>
                  <a:srgbClr val="444444"/>
                </a:solidFill>
                <a:effectLst/>
                <a:latin typeface="Calibri" panose="020F0502020204030204" pitchFamily="34" charset="0"/>
              </a:rPr>
              <a:t>​</a:t>
            </a:r>
          </a:p>
          <a:p>
            <a:pPr algn="l" rtl="0" fontAlgn="base"/>
            <a:r>
              <a:rPr lang="en-IN"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For further guidance, you can refer to the elaborated demo document.</a:t>
            </a:r>
            <a:endParaRPr lang="en-US" b="0" i="0" dirty="0">
              <a:solidFill>
                <a:srgbClr val="444444"/>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dirty="0"/>
          </a:p>
        </p:txBody>
      </p:sp>
    </p:spTree>
    <p:extLst>
      <p:ext uri="{BB962C8B-B14F-4D97-AF65-F5344CB8AC3E}">
        <p14:creationId xmlns:p14="http://schemas.microsoft.com/office/powerpoint/2010/main" val="2596415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b="1" dirty="0"/>
              <a:t>Explanation of the Slide Content:</a:t>
            </a:r>
          </a:p>
          <a:p>
            <a:pPr>
              <a:buFont typeface="+mj-lt"/>
              <a:buAutoNum type="arabicPeriod"/>
            </a:pPr>
            <a:r>
              <a:rPr lang="en-US" b="1" dirty="0"/>
              <a:t>Language-specific tuning</a:t>
            </a:r>
            <a:r>
              <a:rPr lang="en-US" dirty="0"/>
              <a:t> – Adjusts Copilot’s AI suggestions </a:t>
            </a:r>
            <a:r>
              <a:rPr lang="en-US" b="1" dirty="0"/>
              <a:t>based on different programming languages</a:t>
            </a:r>
            <a:r>
              <a:rPr lang="en-US" dirty="0"/>
              <a:t>, improving relevance and context.</a:t>
            </a:r>
          </a:p>
          <a:p>
            <a:pPr>
              <a:buFont typeface="+mj-lt"/>
              <a:buAutoNum type="arabicPeriod"/>
            </a:pPr>
            <a:r>
              <a:rPr lang="en-US" b="1" dirty="0"/>
              <a:t>File-type preferences</a:t>
            </a:r>
            <a:r>
              <a:rPr lang="en-US" dirty="0"/>
              <a:t> – Allows users to </a:t>
            </a:r>
            <a:r>
              <a:rPr lang="en-US" b="1" dirty="0"/>
              <a:t>enable or disable Copilot</a:t>
            </a:r>
            <a:r>
              <a:rPr lang="en-US" dirty="0"/>
              <a:t> for specific file types to maintain better control over AI-assisted coding.</a:t>
            </a:r>
          </a:p>
          <a:p>
            <a:pPr>
              <a:buFont typeface="+mj-lt"/>
              <a:buAutoNum type="arabicPeriod"/>
            </a:pPr>
            <a:r>
              <a:rPr lang="en-US" b="1" dirty="0"/>
              <a:t>Security and privacy controls</a:t>
            </a:r>
            <a:r>
              <a:rPr lang="en-US" dirty="0"/>
              <a:t> – Helps manage </a:t>
            </a:r>
            <a:r>
              <a:rPr lang="en-US" b="1" dirty="0"/>
              <a:t>AI interactions</a:t>
            </a:r>
            <a:r>
              <a:rPr lang="en-US" dirty="0"/>
              <a:t> to prevent unauthorized access and </a:t>
            </a:r>
            <a:r>
              <a:rPr lang="en-US" b="1" dirty="0"/>
              <a:t>avoid insecure code recommendations</a:t>
            </a:r>
            <a:r>
              <a:rPr lang="en-US" dirty="0"/>
              <a:t>.</a:t>
            </a:r>
          </a:p>
          <a:p>
            <a:pPr>
              <a:buFont typeface="+mj-lt"/>
              <a:buAutoNum type="arabicPeriod"/>
            </a:pPr>
            <a:r>
              <a:rPr lang="en-US" b="1" dirty="0"/>
              <a:t>Coding style adaptation</a:t>
            </a:r>
            <a:r>
              <a:rPr lang="en-US" dirty="0"/>
              <a:t> – Enables Copilot to </a:t>
            </a:r>
            <a:r>
              <a:rPr lang="en-US" b="1" dirty="0"/>
              <a:t>learn from developer inputs</a:t>
            </a:r>
            <a:r>
              <a:rPr lang="en-US" dirty="0"/>
              <a:t> and refine its suggestions to align with </a:t>
            </a:r>
            <a:r>
              <a:rPr lang="en-US" b="1" dirty="0"/>
              <a:t>individual coding styles</a:t>
            </a:r>
            <a:r>
              <a:rPr lang="en-US" dirty="0"/>
              <a:t>.</a:t>
            </a:r>
          </a:p>
          <a:p>
            <a:pPr>
              <a:buFont typeface="+mj-lt"/>
              <a:buNone/>
            </a:pPr>
            <a:endParaRPr lang="en-US" dirty="0"/>
          </a:p>
          <a:p>
            <a:r>
              <a:rPr lang="en-US" b="1" dirty="0"/>
              <a:t>How to Present the Slide:</a:t>
            </a:r>
          </a:p>
          <a:p>
            <a:pPr>
              <a:buFont typeface="+mj-lt"/>
              <a:buAutoNum type="arabicPeriod"/>
            </a:pPr>
            <a:r>
              <a:rPr lang="en-US" b="1" dirty="0"/>
              <a:t>Introduce the importance of customization:</a:t>
            </a:r>
            <a:r>
              <a:rPr lang="en-US" dirty="0"/>
              <a:t> Ask learners, “Why do you think configuring AI settings is important for coding efficiency and security?”</a:t>
            </a:r>
          </a:p>
          <a:p>
            <a:pPr>
              <a:buFont typeface="+mj-lt"/>
              <a:buAutoNum type="arabicPeriod"/>
            </a:pPr>
            <a:r>
              <a:rPr lang="en-US" b="1" dirty="0"/>
              <a:t>Explain each setting with examples:</a:t>
            </a:r>
            <a:endParaRPr lang="en-US" dirty="0"/>
          </a:p>
          <a:p>
            <a:pPr marL="742950" lvl="1" indent="-285750">
              <a:buFont typeface="+mj-lt"/>
              <a:buAutoNum type="arabicPeriod"/>
            </a:pPr>
            <a:r>
              <a:rPr lang="en-US" dirty="0"/>
              <a:t>Mention that </a:t>
            </a:r>
            <a:r>
              <a:rPr lang="en-US" b="1" dirty="0"/>
              <a:t>a Python developer may require different Copilot suggestions than a JavaScript developer</a:t>
            </a:r>
            <a:r>
              <a:rPr lang="en-US" dirty="0"/>
              <a:t>.</a:t>
            </a:r>
          </a:p>
          <a:p>
            <a:pPr marL="742950" lvl="1" indent="-285750">
              <a:buFont typeface="+mj-lt"/>
              <a:buAutoNum type="arabicPeriod"/>
            </a:pPr>
            <a:r>
              <a:rPr lang="en-US" dirty="0"/>
              <a:t>Highlight that </a:t>
            </a:r>
            <a:r>
              <a:rPr lang="en-US" b="1" dirty="0"/>
              <a:t>security settings prevent AI from suggesting insecure code snippets</a:t>
            </a:r>
            <a:r>
              <a:rPr lang="en-US" dirty="0"/>
              <a:t>.</a:t>
            </a:r>
          </a:p>
          <a:p>
            <a:pPr>
              <a:buFont typeface="+mj-lt"/>
              <a:buAutoNum type="arabicPeriod"/>
            </a:pPr>
            <a:r>
              <a:rPr lang="en-US" b="1" dirty="0"/>
              <a:t>Demonstrate where to find these settings in an IDE:</a:t>
            </a:r>
            <a:r>
              <a:rPr lang="en-US" dirty="0"/>
              <a:t> If possible, </a:t>
            </a:r>
            <a:r>
              <a:rPr lang="en-US" b="1" dirty="0"/>
              <a:t>show GitHub Copilot’s settings panel</a:t>
            </a:r>
            <a:r>
              <a:rPr lang="en-US" dirty="0"/>
              <a:t> within </a:t>
            </a:r>
            <a:r>
              <a:rPr lang="en-US" b="1" dirty="0"/>
              <a:t>VS Code</a:t>
            </a:r>
            <a:r>
              <a:rPr lang="en-US" dirty="0"/>
              <a:t> or another supported IDE.</a:t>
            </a:r>
          </a:p>
          <a:p>
            <a:pPr>
              <a:buFont typeface="+mj-lt"/>
              <a:buAutoNum type="arabicPeriod"/>
            </a:pPr>
            <a:r>
              <a:rPr lang="en-US" b="1" dirty="0"/>
              <a:t>Transition to hands-on practice:</a:t>
            </a:r>
            <a:r>
              <a:rPr lang="en-US" dirty="0"/>
              <a:t> Encourage learners to </a:t>
            </a:r>
            <a:r>
              <a:rPr lang="en-US" b="1" dirty="0"/>
              <a:t>customize Copilot settings in their IDE</a:t>
            </a:r>
            <a:r>
              <a:rPr lang="en-US" dirty="0"/>
              <a:t> before proceeding to the next topic.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dirty="0"/>
          </a:p>
        </p:txBody>
      </p:sp>
    </p:spTree>
    <p:extLst>
      <p:ext uri="{BB962C8B-B14F-4D97-AF65-F5344CB8AC3E}">
        <p14:creationId xmlns:p14="http://schemas.microsoft.com/office/powerpoint/2010/main" val="1708673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latin typeface="Calibri" panose="020F0502020204030204" pitchFamily="34" charset="0"/>
              </a:rPr>
              <a:t>Instructor Notes:</a:t>
            </a:r>
            <a:r>
              <a:rPr lang="en-US"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Please demonstrate the actions specified on the slide. Additionally, encourage the learners to actively participate by performing the tasks along with you during the demonstration.</a:t>
            </a:r>
            <a:r>
              <a:rPr lang="en-US" b="0" i="0" dirty="0">
                <a:solidFill>
                  <a:srgbClr val="444444"/>
                </a:solidFill>
                <a:effectLst/>
                <a:latin typeface="Calibri" panose="020F0502020204030204" pitchFamily="34" charset="0"/>
              </a:rPr>
              <a:t>​</a:t>
            </a:r>
          </a:p>
          <a:p>
            <a:pPr algn="l" rtl="0" fontAlgn="base"/>
            <a:r>
              <a:rPr lang="en-IN"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For further guidance, you can refer to the elaborated demo document.</a:t>
            </a:r>
            <a:endParaRPr lang="en-US" b="0" i="0" dirty="0">
              <a:solidFill>
                <a:srgbClr val="444444"/>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dirty="0"/>
          </a:p>
        </p:txBody>
      </p:sp>
    </p:spTree>
    <p:extLst>
      <p:ext uri="{BB962C8B-B14F-4D97-AF65-F5344CB8AC3E}">
        <p14:creationId xmlns:p14="http://schemas.microsoft.com/office/powerpoint/2010/main" val="4006506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r>
              <a:rPr lang="en-US" dirty="0"/>
              <a:t> </a:t>
            </a:r>
            <a:r>
              <a:rPr lang="en-US" b="1" dirty="0"/>
              <a:t>A) </a:t>
            </a:r>
            <a:r>
              <a:rPr lang="en-US" dirty="0"/>
              <a:t>Download and install the GitHub Copilot extension from the VS Code marketplace.</a:t>
            </a:r>
          </a:p>
          <a:p>
            <a:r>
              <a:rPr lang="en-US" b="1" dirty="0"/>
              <a:t>Explanation: </a:t>
            </a:r>
            <a:r>
              <a:rPr lang="en-US" dirty="0"/>
              <a:t>Installing the </a:t>
            </a:r>
            <a:r>
              <a:rPr lang="en-US" b="1" dirty="0"/>
              <a:t>GitHub Copilot extension</a:t>
            </a:r>
            <a:r>
              <a:rPr lang="en-US" dirty="0"/>
              <a:t> from the </a:t>
            </a:r>
            <a:r>
              <a:rPr lang="en-US" b="1" dirty="0"/>
              <a:t>VS Code marketplace</a:t>
            </a:r>
            <a:r>
              <a:rPr lang="en-US" dirty="0"/>
              <a:t> is the key step to enabling AI-powered code assistance.</a:t>
            </a:r>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dirty="0"/>
          </a:p>
        </p:txBody>
      </p:sp>
    </p:spTree>
    <p:extLst>
      <p:ext uri="{BB962C8B-B14F-4D97-AF65-F5344CB8AC3E}">
        <p14:creationId xmlns:p14="http://schemas.microsoft.com/office/powerpoint/2010/main" val="20679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GitHub Copilot, let’s explore how to write effective AI prompts. The way we phrase our instructions significantly impacts the accuracy and relevance of AI-generated code. In this section, we will learn best practices for crafting precise and structured prompts to maximize Copilot’s capabilities.</a:t>
            </a:r>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dirty="0"/>
          </a:p>
        </p:txBody>
      </p:sp>
    </p:spTree>
    <p:extLst>
      <p:ext uri="{BB962C8B-B14F-4D97-AF65-F5344CB8AC3E}">
        <p14:creationId xmlns:p14="http://schemas.microsoft.com/office/powerpoint/2010/main" val="2723392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dirty="0"/>
              <a:t>Mode: Sync</a:t>
            </a:r>
          </a:p>
          <a:p>
            <a:r>
              <a:rPr lang="en-US" sz="1100" b="1" dirty="0"/>
              <a:t>Estimated duration: 5 mins</a:t>
            </a:r>
            <a:endParaRPr lang="en-US" sz="1100" b="1" dirty="0">
              <a:cs typeface="Calibri"/>
            </a:endParaRPr>
          </a:p>
          <a:p>
            <a:r>
              <a:rPr lang="en-US" sz="1100" b="1" dirty="0"/>
              <a:t>Type: Instructor-led</a:t>
            </a:r>
            <a:endParaRPr lang="en-US" sz="1100" b="1" dirty="0">
              <a:cs typeface="Calibri"/>
            </a:endParaRPr>
          </a:p>
          <a:p>
            <a:endParaRPr lang="en-IN" sz="1100" b="1" dirty="0"/>
          </a:p>
          <a:p>
            <a:r>
              <a:rPr lang="en-IN" sz="1100" b="1" dirty="0"/>
              <a:t>Instructor Note:</a:t>
            </a:r>
            <a:endParaRPr lang="en-IN" sz="1100" b="1" dirty="0">
              <a:cs typeface="Calibri"/>
            </a:endParaRPr>
          </a:p>
          <a:p>
            <a:r>
              <a:rPr lang="en-IN" sz="1100" dirty="0">
                <a:cs typeface="Calibri"/>
              </a:rPr>
              <a:t>Quickly recap the points discussed in the previous lesson.</a:t>
            </a:r>
          </a:p>
          <a:p>
            <a:endParaRPr lang="en-IN" sz="1100" b="1" dirty="0">
              <a:cs typeface="Calibri"/>
            </a:endParaRPr>
          </a:p>
          <a:p>
            <a:endParaRPr lang="en-IN" sz="1100" b="1" dirty="0">
              <a:latin typeface="Calibri" panose="020F0502020204030204"/>
              <a:cs typeface="Calibri"/>
            </a:endParaRPr>
          </a:p>
          <a:p>
            <a:pPr>
              <a:lnSpc>
                <a:spcPct val="117999"/>
              </a:lnSpc>
              <a:buSzPts val="1100"/>
            </a:pPr>
            <a:endParaRPr lang="en-US" sz="1100" b="1" dirty="0">
              <a:latin typeface="Space Grotesk"/>
              <a:ea typeface="Space Grotesk"/>
              <a:cs typeface="Calibri"/>
            </a:endParaRPr>
          </a:p>
          <a:p>
            <a:pPr>
              <a:lnSpc>
                <a:spcPct val="117999"/>
              </a:lnSpc>
              <a:buSzPts val="1100"/>
            </a:pPr>
            <a:endParaRPr lang="en-US" sz="1100" dirty="0">
              <a:latin typeface="Space Grotesk"/>
              <a:ea typeface="Space Grotesk"/>
              <a:cs typeface="Calibri"/>
            </a:endParaRPr>
          </a:p>
          <a:p>
            <a:pPr>
              <a:lnSpc>
                <a:spcPct val="117999"/>
              </a:lnSpc>
              <a:buSzPts val="1100"/>
            </a:pPr>
            <a:endParaRPr lang="en-US" sz="1100" dirty="0">
              <a:latin typeface="Space Grotesk"/>
              <a:ea typeface="Space Grotesk"/>
              <a:cs typeface="Space Grotesk"/>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dirty="0"/>
              <a:t>Key points covered:</a:t>
            </a:r>
          </a:p>
          <a:p>
            <a:pPr>
              <a:buFont typeface="Arial" panose="020B0604020202020204" pitchFamily="34" charset="0"/>
              <a:buChar char="•"/>
            </a:pPr>
            <a:r>
              <a:rPr lang="en-US" b="1" dirty="0"/>
              <a:t>AI prompts define the type of code output generated.</a:t>
            </a:r>
            <a:endParaRPr lang="en-US" dirty="0"/>
          </a:p>
          <a:p>
            <a:pPr>
              <a:buFont typeface="Arial" panose="020B0604020202020204" pitchFamily="34" charset="0"/>
              <a:buChar char="•"/>
            </a:pPr>
            <a:r>
              <a:rPr lang="en-US" b="1" dirty="0"/>
              <a:t>Clear and structured prompts lead to better AI-generated suggestions.</a:t>
            </a:r>
            <a:endParaRPr lang="en-US" dirty="0"/>
          </a:p>
          <a:p>
            <a:pPr>
              <a:buFont typeface="Arial" panose="020B0604020202020204" pitchFamily="34" charset="0"/>
              <a:buChar char="•"/>
            </a:pPr>
            <a:r>
              <a:rPr lang="en-US" b="1" dirty="0"/>
              <a:t>Poorly written prompts can result in incorrect or inefficient code.</a:t>
            </a:r>
          </a:p>
          <a:p>
            <a:pPr>
              <a:buFont typeface="Arial" panose="020B0604020202020204" pitchFamily="34" charset="0"/>
              <a:buNone/>
            </a:pPr>
            <a:endParaRPr lang="en-US" dirty="0"/>
          </a:p>
          <a:p>
            <a:r>
              <a:rPr lang="en-US" b="1" dirty="0"/>
              <a:t>How to Present the Slide:</a:t>
            </a:r>
          </a:p>
          <a:p>
            <a:pPr>
              <a:buFont typeface="+mj-lt"/>
              <a:buAutoNum type="arabicPeriod"/>
            </a:pPr>
            <a:r>
              <a:rPr lang="en-US" b="1" dirty="0"/>
              <a:t>Ask learners:</a:t>
            </a:r>
            <a:r>
              <a:rPr lang="en-US" dirty="0"/>
              <a:t> “Have you ever given an instruction to an AI tool and received an unexpected response? Why do you think that happened?”</a:t>
            </a:r>
          </a:p>
          <a:p>
            <a:pPr>
              <a:buFont typeface="+mj-lt"/>
              <a:buAutoNum type="arabicPeriod"/>
            </a:pPr>
            <a:r>
              <a:rPr lang="en-US" b="1" dirty="0"/>
              <a:t>Explain what AI prompts are:</a:t>
            </a:r>
            <a:r>
              <a:rPr lang="en-US" dirty="0"/>
              <a:t> Provide an analogy, like how </a:t>
            </a:r>
            <a:r>
              <a:rPr lang="en-US" b="1" dirty="0"/>
              <a:t>writing a clear project requirement document results in better software</a:t>
            </a:r>
            <a:r>
              <a:rPr lang="en-US" dirty="0"/>
              <a:t>—similarly, well-structured AI prompts result in better code suggestions.</a:t>
            </a:r>
          </a:p>
          <a:p>
            <a:pPr>
              <a:buFont typeface="+mj-lt"/>
              <a:buAutoNum type="arabicPeriod"/>
            </a:pPr>
            <a:r>
              <a:rPr lang="en-US" b="1" dirty="0"/>
              <a:t>Give an example:</a:t>
            </a:r>
            <a:endParaRPr lang="en-US" dirty="0"/>
          </a:p>
          <a:p>
            <a:pPr marL="742950" lvl="1" indent="-285750">
              <a:buFont typeface="+mj-lt"/>
              <a:buAutoNum type="arabicPeriod"/>
            </a:pPr>
            <a:r>
              <a:rPr lang="en-US" b="1" dirty="0"/>
              <a:t>Weak prompt:</a:t>
            </a:r>
            <a:r>
              <a:rPr lang="en-US" dirty="0"/>
              <a:t> </a:t>
            </a:r>
            <a:r>
              <a:rPr lang="en-US" i="1" dirty="0"/>
              <a:t>"Write a function."</a:t>
            </a:r>
            <a:r>
              <a:rPr lang="en-US" dirty="0"/>
              <a:t> (Too vague)</a:t>
            </a:r>
          </a:p>
          <a:p>
            <a:pPr marL="742950" lvl="1" indent="-285750">
              <a:buFont typeface="+mj-lt"/>
              <a:buAutoNum type="arabicPeriod"/>
            </a:pPr>
            <a:r>
              <a:rPr lang="en-US" b="1" dirty="0"/>
              <a:t>Strong prompt:</a:t>
            </a:r>
            <a:r>
              <a:rPr lang="en-US" dirty="0"/>
              <a:t> </a:t>
            </a:r>
            <a:r>
              <a:rPr lang="en-US" i="1" dirty="0"/>
              <a:t>"Write a Python function that takes a list of numbers and returns the sum."</a:t>
            </a:r>
            <a:endParaRPr lang="en-US" dirty="0"/>
          </a:p>
          <a:p>
            <a:pPr>
              <a:buFont typeface="+mj-lt"/>
              <a:buAutoNum type="arabicPeriod"/>
            </a:pPr>
            <a:r>
              <a:rPr lang="en-US" b="1" dirty="0"/>
              <a:t>Encourage discussion:</a:t>
            </a:r>
            <a:r>
              <a:rPr lang="en-US" dirty="0"/>
              <a:t> Ask, “How do you think a well-written prompt can impact AI-generated code?”</a:t>
            </a:r>
          </a:p>
          <a:p>
            <a:pPr>
              <a:buFont typeface="+mj-lt"/>
              <a:buAutoNum type="arabicPeriod"/>
            </a:pPr>
            <a:r>
              <a:rPr lang="en-US" b="1" dirty="0"/>
              <a:t>Transition to the next slide:</a:t>
            </a:r>
            <a:r>
              <a:rPr lang="en-US" dirty="0"/>
              <a:t> Introduce </a:t>
            </a:r>
            <a:r>
              <a:rPr lang="en-US" b="1" dirty="0"/>
              <a:t>techniques for writing better AI prompts</a:t>
            </a:r>
            <a:r>
              <a:rPr lang="en-US" dirty="0"/>
              <a:t> in coding.</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dirty="0"/>
          </a:p>
        </p:txBody>
      </p:sp>
    </p:spTree>
    <p:extLst>
      <p:ext uri="{BB962C8B-B14F-4D97-AF65-F5344CB8AC3E}">
        <p14:creationId xmlns:p14="http://schemas.microsoft.com/office/powerpoint/2010/main" val="235917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highlights the key insights on </a:t>
            </a:r>
            <a:r>
              <a:rPr lang="en-US" b="1" dirty="0"/>
              <a:t>AI prompts and their impact on AI-generated code</a:t>
            </a:r>
            <a:r>
              <a:rPr lang="en-US" dirty="0"/>
              <a:t>. How prompts are structured influences the accuracy, relevance, and effectiveness of AI-assisted coding.</a:t>
            </a:r>
          </a:p>
          <a:p>
            <a:r>
              <a:rPr lang="en-US" dirty="0"/>
              <a:t>Key points covered:</a:t>
            </a:r>
          </a:p>
          <a:p>
            <a:pPr>
              <a:buFont typeface="Arial" panose="020B0604020202020204" pitchFamily="34" charset="0"/>
              <a:buChar char="•"/>
            </a:pPr>
            <a:r>
              <a:rPr lang="en-US" b="1" dirty="0"/>
              <a:t>Prompts impact AI output quality:</a:t>
            </a:r>
            <a:r>
              <a:rPr lang="en-US" dirty="0"/>
              <a:t> A well-crafted prompt provides clarity and improves results.</a:t>
            </a:r>
          </a:p>
          <a:p>
            <a:pPr>
              <a:buFont typeface="Arial" panose="020B0604020202020204" pitchFamily="34" charset="0"/>
              <a:buChar char="•"/>
            </a:pPr>
            <a:r>
              <a:rPr lang="en-US" b="1" dirty="0"/>
              <a:t>Structured prompts enhance AI understanding:</a:t>
            </a:r>
            <a:r>
              <a:rPr lang="en-US" dirty="0"/>
              <a:t> Clearly defined instructions help AI interpret context and generate relevant responses.</a:t>
            </a:r>
          </a:p>
          <a:p>
            <a:pPr>
              <a:buFont typeface="Arial" panose="020B0604020202020204" pitchFamily="34" charset="0"/>
              <a:buChar char="•"/>
            </a:pPr>
            <a:r>
              <a:rPr lang="en-US" b="1" dirty="0"/>
              <a:t>Poorly written prompts cause errors:</a:t>
            </a:r>
            <a:r>
              <a:rPr lang="en-US" dirty="0"/>
              <a:t> Ambiguous or incomplete instructions lead to inaccurate or incomplete code suggestions.</a:t>
            </a:r>
          </a:p>
          <a:p>
            <a:pPr>
              <a:buFont typeface="Arial" panose="020B0604020202020204" pitchFamily="34" charset="0"/>
              <a:buChar char="•"/>
            </a:pPr>
            <a:r>
              <a:rPr lang="en-US" b="1" dirty="0"/>
              <a:t>Best practices improve AI performance:</a:t>
            </a:r>
            <a:r>
              <a:rPr lang="en-US" dirty="0"/>
              <a:t> Writing precise, constraint-based, and iterative prompts helps refine AI-generated outputs.</a:t>
            </a:r>
          </a:p>
          <a:p>
            <a:pPr>
              <a:buFont typeface="Arial" panose="020B0604020202020204" pitchFamily="34" charset="0"/>
              <a:buNone/>
            </a:pPr>
            <a:endParaRPr lang="en-US" dirty="0"/>
          </a:p>
          <a:p>
            <a:r>
              <a:rPr lang="en-US" b="1" dirty="0"/>
              <a:t>How to Present the Slide:</a:t>
            </a:r>
          </a:p>
          <a:p>
            <a:pPr>
              <a:buFont typeface="+mj-lt"/>
              <a:buAutoNum type="arabicPeriod"/>
            </a:pPr>
            <a:r>
              <a:rPr lang="en-US" b="1" dirty="0"/>
              <a:t>Engage learners with a question:</a:t>
            </a:r>
            <a:endParaRPr lang="en-US" dirty="0"/>
          </a:p>
          <a:p>
            <a:pPr marL="742950" lvl="1" indent="-285750">
              <a:buFont typeface="+mj-lt"/>
              <a:buAutoNum type="arabicPeriod"/>
            </a:pPr>
            <a:r>
              <a:rPr lang="en-US" dirty="0"/>
              <a:t>"Have you ever given an instruction to an AI tool that produced unexpected or irrelevant results? Why do you think that happened?"</a:t>
            </a:r>
          </a:p>
          <a:p>
            <a:pPr>
              <a:buFont typeface="+mj-lt"/>
              <a:buAutoNum type="arabicPeriod"/>
            </a:pPr>
            <a:r>
              <a:rPr lang="en-US" b="1" dirty="0"/>
              <a:t>Explain prompt structuring:</a:t>
            </a:r>
            <a:endParaRPr lang="en-US" dirty="0"/>
          </a:p>
          <a:p>
            <a:pPr marL="742950" lvl="1" indent="-285750">
              <a:buFont typeface="+mj-lt"/>
              <a:buAutoNum type="arabicPeriod"/>
            </a:pPr>
            <a:r>
              <a:rPr lang="en-US" dirty="0"/>
              <a:t>Compare AI prompts to giving directions: "If you tell someone to ‘go to the store,’ they may not know which store or what to buy. If you say, ‘Go to the grocery store and buy a loaf of whole wheat bread,’ the instruction is clear and actionable."</a:t>
            </a:r>
          </a:p>
          <a:p>
            <a:pPr>
              <a:buFont typeface="+mj-lt"/>
              <a:buAutoNum type="arabicPeriod"/>
            </a:pPr>
            <a:r>
              <a:rPr lang="en-US" b="1" dirty="0"/>
              <a:t>Provide examples of good vs. bad prompts:</a:t>
            </a:r>
            <a:endParaRPr lang="en-US" dirty="0"/>
          </a:p>
          <a:p>
            <a:pPr marL="742950" lvl="1" indent="-285750">
              <a:buFont typeface="+mj-lt"/>
              <a:buAutoNum type="arabicPeriod"/>
            </a:pPr>
            <a:r>
              <a:rPr lang="en-US" b="1" dirty="0"/>
              <a:t>Weak prompt:</a:t>
            </a:r>
            <a:r>
              <a:rPr lang="en-US" dirty="0"/>
              <a:t> "Write Python code." (Too vague)</a:t>
            </a:r>
          </a:p>
          <a:p>
            <a:pPr marL="742950" lvl="1" indent="-285750">
              <a:buFont typeface="+mj-lt"/>
              <a:buAutoNum type="arabicPeriod"/>
            </a:pPr>
            <a:r>
              <a:rPr lang="en-US" b="1" dirty="0"/>
              <a:t>Improved prompt:</a:t>
            </a:r>
            <a:r>
              <a:rPr lang="en-US" dirty="0"/>
              <a:t> "Write a Python function that takes a list of numbers and returns the sum."</a:t>
            </a:r>
          </a:p>
          <a:p>
            <a:pPr>
              <a:buFont typeface="+mj-lt"/>
              <a:buAutoNum type="arabicPeriod"/>
            </a:pPr>
            <a:r>
              <a:rPr lang="en-US" b="1" dirty="0"/>
              <a:t>Encourage learners to refine a prompt:</a:t>
            </a:r>
            <a:endParaRPr lang="en-US" dirty="0"/>
          </a:p>
          <a:p>
            <a:pPr marL="742950" lvl="1" indent="-285750">
              <a:buFont typeface="+mj-lt"/>
              <a:buAutoNum type="arabicPeriod"/>
            </a:pPr>
            <a:r>
              <a:rPr lang="en-US" dirty="0"/>
              <a:t>Show a weak prompt and ask learners how they would improve it.</a:t>
            </a:r>
          </a:p>
          <a:p>
            <a:pPr>
              <a:buFont typeface="+mj-lt"/>
              <a:buAutoNum type="arabicPeriod"/>
            </a:pPr>
            <a:r>
              <a:rPr lang="en-US" b="1" dirty="0"/>
              <a:t>Transition to the next slide:</a:t>
            </a:r>
            <a:r>
              <a:rPr lang="en-US" dirty="0"/>
              <a:t> Introduce techniques for writing effective AI prompts for coding.</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dirty="0"/>
          </a:p>
        </p:txBody>
      </p:sp>
    </p:spTree>
    <p:extLst>
      <p:ext uri="{BB962C8B-B14F-4D97-AF65-F5344CB8AC3E}">
        <p14:creationId xmlns:p14="http://schemas.microsoft.com/office/powerpoint/2010/main" val="1514827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pPr>
              <a:buFont typeface="Arial" panose="020B0604020202020204" pitchFamily="34" charset="0"/>
              <a:buChar char="•"/>
            </a:pPr>
            <a:r>
              <a:rPr lang="en-US" b="1" dirty="0"/>
              <a:t>Use precise instructions:</a:t>
            </a:r>
            <a:r>
              <a:rPr lang="en-US" dirty="0"/>
              <a:t> Clearly define what the AI should generate to reduce ambiguity and improve accuracy.</a:t>
            </a:r>
          </a:p>
          <a:p>
            <a:pPr>
              <a:buFont typeface="Arial" panose="020B0604020202020204" pitchFamily="34" charset="0"/>
              <a:buChar char="•"/>
            </a:pPr>
            <a:r>
              <a:rPr lang="en-US" b="1" dirty="0"/>
              <a:t>Provide examples:</a:t>
            </a:r>
            <a:r>
              <a:rPr lang="en-US" dirty="0"/>
              <a:t> Including sample outputs helps AI understand the desired format and logic.</a:t>
            </a:r>
          </a:p>
          <a:p>
            <a:pPr>
              <a:buFont typeface="Arial" panose="020B0604020202020204" pitchFamily="34" charset="0"/>
              <a:buChar char="•"/>
            </a:pPr>
            <a:r>
              <a:rPr lang="en-US" b="1" dirty="0"/>
              <a:t>Break down complex tasks:</a:t>
            </a:r>
            <a:r>
              <a:rPr lang="en-US" dirty="0"/>
              <a:t> Instead of one broad prompt, split logic into smaller, manageable steps for better AI performance.</a:t>
            </a:r>
          </a:p>
          <a:p>
            <a:pPr>
              <a:buFont typeface="Arial" panose="020B0604020202020204" pitchFamily="34" charset="0"/>
              <a:buChar char="•"/>
            </a:pPr>
            <a:r>
              <a:rPr lang="en-US" b="1" dirty="0"/>
              <a:t>Iterate and refine:</a:t>
            </a:r>
            <a:r>
              <a:rPr lang="en-US" dirty="0"/>
              <a:t> Adjust prompts based on initial outputs, testing and improving them iteratively.</a:t>
            </a:r>
          </a:p>
          <a:p>
            <a:pPr>
              <a:buFont typeface="Arial" panose="020B0604020202020204" pitchFamily="34" charset="0"/>
              <a:buNone/>
            </a:pPr>
            <a:endParaRPr lang="en-US" dirty="0"/>
          </a:p>
          <a:p>
            <a:r>
              <a:rPr lang="en-US" b="1" dirty="0"/>
              <a:t>How to Present the Slide:</a:t>
            </a:r>
          </a:p>
          <a:p>
            <a:pPr>
              <a:buFont typeface="+mj-lt"/>
              <a:buAutoNum type="arabicPeriod"/>
            </a:pPr>
            <a:r>
              <a:rPr lang="en-US" b="1" dirty="0"/>
              <a:t>Ask a question to engage learners:</a:t>
            </a:r>
            <a:endParaRPr lang="en-US" dirty="0"/>
          </a:p>
          <a:p>
            <a:pPr marL="742950" lvl="1" indent="-285750">
              <a:buFont typeface="+mj-lt"/>
              <a:buAutoNum type="arabicPeriod"/>
            </a:pPr>
            <a:r>
              <a:rPr lang="en-US" dirty="0"/>
              <a:t>"Have you ever received AI-generated code that didn’t meet your expectations? What could have been the reason?"</a:t>
            </a:r>
          </a:p>
          <a:p>
            <a:pPr>
              <a:buFont typeface="+mj-lt"/>
              <a:buAutoNum type="arabicPeriod"/>
            </a:pPr>
            <a:r>
              <a:rPr lang="en-US" b="1" dirty="0"/>
              <a:t>Explain each prompting technique with examples:</a:t>
            </a:r>
            <a:endParaRPr lang="en-US" dirty="0"/>
          </a:p>
          <a:p>
            <a:pPr marL="742950" lvl="1" indent="-285750">
              <a:buFont typeface="+mj-lt"/>
              <a:buAutoNum type="arabicPeriod"/>
            </a:pPr>
            <a:r>
              <a:rPr lang="en-US" b="1" dirty="0"/>
              <a:t>Weak prompt:</a:t>
            </a:r>
            <a:r>
              <a:rPr lang="en-US" dirty="0"/>
              <a:t> "Generate a Python function." (Too vague)</a:t>
            </a:r>
          </a:p>
          <a:p>
            <a:pPr marL="742950" lvl="1" indent="-285750">
              <a:buFont typeface="+mj-lt"/>
              <a:buAutoNum type="arabicPeriod"/>
            </a:pPr>
            <a:r>
              <a:rPr lang="en-US" b="1" dirty="0"/>
              <a:t>Improved prompt:</a:t>
            </a:r>
            <a:r>
              <a:rPr lang="en-US" dirty="0"/>
              <a:t> "Write a Python function that takes two numbers as input and returns their sum. Include input validation."</a:t>
            </a:r>
          </a:p>
          <a:p>
            <a:pPr marL="742950" lvl="1" indent="-285750">
              <a:buFont typeface="+mj-lt"/>
              <a:buAutoNum type="arabicPeriod"/>
            </a:pPr>
            <a:r>
              <a:rPr lang="en-US" b="1" dirty="0"/>
              <a:t>Further refined:</a:t>
            </a:r>
            <a:r>
              <a:rPr lang="en-US" dirty="0"/>
              <a:t> "Write a Python function add_numbers(a, b), ensuring both inputs are integers. If not, return an error message."</a:t>
            </a:r>
          </a:p>
          <a:p>
            <a:pPr>
              <a:buFont typeface="+mj-lt"/>
              <a:buAutoNum type="arabicPeriod"/>
            </a:pPr>
            <a:r>
              <a:rPr lang="en-US" b="1" dirty="0"/>
              <a:t>Demonstrate prompt refinement:</a:t>
            </a:r>
            <a:endParaRPr lang="en-US" dirty="0"/>
          </a:p>
          <a:p>
            <a:pPr marL="742950" lvl="1" indent="-285750">
              <a:buFont typeface="+mj-lt"/>
              <a:buAutoNum type="arabicPeriod"/>
            </a:pPr>
            <a:r>
              <a:rPr lang="en-US" dirty="0"/>
              <a:t>Show how an initial AI-generated result can be improved by iterating and refining the prompt.</a:t>
            </a:r>
          </a:p>
          <a:p>
            <a:pPr>
              <a:buFont typeface="+mj-lt"/>
              <a:buAutoNum type="arabicPeriod"/>
            </a:pPr>
            <a:r>
              <a:rPr lang="en-US" b="1" dirty="0"/>
              <a:t>Encourage learners to test different prompts:</a:t>
            </a:r>
            <a:endParaRPr lang="en-US" dirty="0"/>
          </a:p>
          <a:p>
            <a:pPr marL="742950" lvl="1" indent="-285750">
              <a:buFont typeface="+mj-lt"/>
              <a:buAutoNum type="arabicPeriod"/>
            </a:pPr>
            <a:r>
              <a:rPr lang="en-US" dirty="0"/>
              <a:t>Ask them to modify a sample prompt and observe how the AI output changes.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dirty="0"/>
          </a:p>
        </p:txBody>
      </p:sp>
    </p:spTree>
    <p:extLst>
      <p:ext uri="{BB962C8B-B14F-4D97-AF65-F5344CB8AC3E}">
        <p14:creationId xmlns:p14="http://schemas.microsoft.com/office/powerpoint/2010/main" val="3428611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pPr>
              <a:buFont typeface="Arial" panose="020B0604020202020204" pitchFamily="34" charset="0"/>
              <a:buChar char="•"/>
            </a:pPr>
            <a:r>
              <a:rPr lang="en-US" b="1" dirty="0"/>
              <a:t>Inline comments:</a:t>
            </a:r>
            <a:r>
              <a:rPr lang="en-US" dirty="0"/>
              <a:t> Adding comments within the code helps AI understand the expected logic and behavior.</a:t>
            </a:r>
          </a:p>
          <a:p>
            <a:pPr>
              <a:buFont typeface="Arial" panose="020B0604020202020204" pitchFamily="34" charset="0"/>
              <a:buChar char="•"/>
            </a:pPr>
            <a:r>
              <a:rPr lang="en-US" b="1" dirty="0"/>
              <a:t>Docstring-based prompts:</a:t>
            </a:r>
            <a:r>
              <a:rPr lang="en-US" dirty="0"/>
              <a:t> Providing structured docstrings inside functions defines their purpose and expected behavior before AI generates the code.</a:t>
            </a:r>
          </a:p>
          <a:p>
            <a:pPr>
              <a:buFont typeface="Arial" panose="020B0604020202020204" pitchFamily="34" charset="0"/>
              <a:buChar char="•"/>
            </a:pPr>
            <a:r>
              <a:rPr lang="en-US" b="1" dirty="0"/>
              <a:t>Contextual hints:</a:t>
            </a:r>
            <a:r>
              <a:rPr lang="en-US" dirty="0"/>
              <a:t> Including details about inputs, outputs, and constraints improves AI-generated code accuracy.</a:t>
            </a:r>
          </a:p>
          <a:p>
            <a:pPr>
              <a:buFont typeface="Arial" panose="020B0604020202020204" pitchFamily="34" charset="0"/>
              <a:buChar char="•"/>
            </a:pPr>
            <a:r>
              <a:rPr lang="en-US" b="1" dirty="0"/>
              <a:t>Partial code completion:</a:t>
            </a:r>
            <a:r>
              <a:rPr lang="en-US" dirty="0"/>
              <a:t> Writing part of the code and allowing AI to predict the rest enhances efficiency.</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dirty="0"/>
          </a:p>
        </p:txBody>
      </p:sp>
    </p:spTree>
    <p:extLst>
      <p:ext uri="{BB962C8B-B14F-4D97-AF65-F5344CB8AC3E}">
        <p14:creationId xmlns:p14="http://schemas.microsoft.com/office/powerpoint/2010/main" val="3422448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demonstrates how different prompt styles influence </a:t>
            </a:r>
            <a:r>
              <a:rPr lang="en-US" b="1" dirty="0"/>
              <a:t>AI-generated code quality</a:t>
            </a:r>
            <a:r>
              <a:rPr lang="en-US" dirty="0"/>
              <a:t> and efficiency. It highlights two key approaches:</a:t>
            </a:r>
          </a:p>
          <a:p>
            <a:pPr>
              <a:buFont typeface="+mj-lt"/>
              <a:buAutoNum type="arabicPeriod"/>
            </a:pPr>
            <a:r>
              <a:rPr lang="en-US" b="1" dirty="0"/>
              <a:t>Inline comments</a:t>
            </a:r>
            <a:r>
              <a:rPr lang="en-US" dirty="0"/>
              <a:t> – Writing brief comments within the code to instruct AI.</a:t>
            </a:r>
          </a:p>
          <a:p>
            <a:pPr>
              <a:buFont typeface="+mj-lt"/>
              <a:buAutoNum type="arabicPeriod"/>
            </a:pPr>
            <a:r>
              <a:rPr lang="en-US" b="1" dirty="0"/>
              <a:t>Docstring-based prompts</a:t>
            </a:r>
            <a:r>
              <a:rPr lang="en-US" dirty="0"/>
              <a:t> – Using structured docstrings to define function behavior before AI generates the code.</a:t>
            </a:r>
          </a:p>
          <a:p>
            <a:r>
              <a:rPr lang="en-US" dirty="0"/>
              <a:t>Each method affects AI suggestions differently, as illustrated in the examples:</a:t>
            </a:r>
          </a:p>
          <a:p>
            <a:pPr>
              <a:buFont typeface="Arial" panose="020B0604020202020204" pitchFamily="34" charset="0"/>
              <a:buChar char="•"/>
            </a:pPr>
            <a:r>
              <a:rPr lang="en-US" b="1" dirty="0"/>
              <a:t>Inline comments</a:t>
            </a:r>
            <a:r>
              <a:rPr lang="en-US" dirty="0"/>
              <a:t> guide AI with a direct instruction, improving code clarity.</a:t>
            </a:r>
          </a:p>
          <a:p>
            <a:pPr>
              <a:buFont typeface="Arial" panose="020B0604020202020204" pitchFamily="34" charset="0"/>
              <a:buChar char="•"/>
            </a:pPr>
            <a:r>
              <a:rPr lang="en-US" b="1" dirty="0"/>
              <a:t>Docstrings</a:t>
            </a:r>
            <a:r>
              <a:rPr lang="en-US" dirty="0"/>
              <a:t> provide detailed function descriptions, allowing AI to generate a more structured function.</a:t>
            </a:r>
          </a:p>
          <a:p>
            <a:pPr>
              <a:buFont typeface="Arial" panose="020B0604020202020204" pitchFamily="34" charset="0"/>
              <a:buNone/>
            </a:pPr>
            <a:endParaRPr lang="en-US" dirty="0"/>
          </a:p>
          <a:p>
            <a:r>
              <a:rPr lang="en-US" b="1" dirty="0"/>
              <a:t>How to Present the Slide:</a:t>
            </a:r>
          </a:p>
          <a:p>
            <a:pPr>
              <a:buFont typeface="+mj-lt"/>
              <a:buAutoNum type="arabicPeriod"/>
            </a:pPr>
            <a:r>
              <a:rPr lang="en-US" b="1" dirty="0"/>
              <a:t>Introduce the importance of structured prompts</a:t>
            </a:r>
            <a:endParaRPr lang="en-US" dirty="0"/>
          </a:p>
          <a:p>
            <a:pPr marL="742950" lvl="1" indent="-285750">
              <a:buFont typeface="+mj-lt"/>
              <a:buAutoNum type="arabicPeriod"/>
            </a:pPr>
            <a:r>
              <a:rPr lang="en-US" dirty="0"/>
              <a:t>"AI-generated code depends on how well we communicate our requirements. Let’s explore two common prompt styles used to guide AI assistance."</a:t>
            </a:r>
          </a:p>
          <a:p>
            <a:pPr>
              <a:buFont typeface="+mj-lt"/>
              <a:buAutoNum type="arabicPeriod"/>
            </a:pPr>
            <a:r>
              <a:rPr lang="en-US" b="1" dirty="0"/>
              <a:t>Explain each example</a:t>
            </a:r>
            <a:endParaRPr lang="en-US" dirty="0"/>
          </a:p>
          <a:p>
            <a:pPr marL="742950" lvl="1" indent="-285750">
              <a:buFont typeface="+mj-lt"/>
              <a:buAutoNum type="arabicPeriod"/>
            </a:pPr>
            <a:r>
              <a:rPr lang="en-US" b="1" dirty="0"/>
              <a:t>Inline comments example:</a:t>
            </a:r>
            <a:endParaRPr lang="en-US" dirty="0"/>
          </a:p>
          <a:p>
            <a:pPr marL="1143000" lvl="2" indent="-228600">
              <a:buFont typeface="+mj-lt"/>
              <a:buAutoNum type="arabicPeriod"/>
            </a:pPr>
            <a:r>
              <a:rPr lang="en-US" dirty="0"/>
              <a:t>"Here, a comment (# Create a function to calculate factorial) gives AI context, leading to an optimized recursive function for calculating factorials."</a:t>
            </a:r>
          </a:p>
          <a:p>
            <a:pPr marL="742950" lvl="1" indent="-285750">
              <a:buFont typeface="+mj-lt"/>
              <a:buAutoNum type="arabicPeriod"/>
            </a:pPr>
            <a:r>
              <a:rPr lang="en-US" b="1" dirty="0"/>
              <a:t>Docstring-based prompts example:</a:t>
            </a:r>
            <a:endParaRPr lang="en-US" dirty="0"/>
          </a:p>
          <a:p>
            <a:pPr marL="1143000" lvl="2" indent="-228600">
              <a:buFont typeface="+mj-lt"/>
              <a:buAutoNum type="arabicPeriod"/>
            </a:pPr>
            <a:r>
              <a:rPr lang="en-US" dirty="0"/>
              <a:t>"The docstring (This function takes a list of numbers and returns the maximum value) informs AI about inputs, outputs, and expected behavior, allowing AI to generate a complete function."</a:t>
            </a:r>
          </a:p>
          <a:p>
            <a:pPr>
              <a:buFont typeface="+mj-lt"/>
              <a:buAutoNum type="arabicPeriod"/>
            </a:pPr>
            <a:r>
              <a:rPr lang="en-US" b="1" dirty="0"/>
              <a:t>Ask learners to experiment in GitHub Copilot</a:t>
            </a:r>
            <a:endParaRPr lang="en-US" dirty="0"/>
          </a:p>
          <a:p>
            <a:pPr marL="742950" lvl="1" indent="-285750">
              <a:buFont typeface="+mj-lt"/>
              <a:buAutoNum type="arabicPeriod"/>
            </a:pPr>
            <a:r>
              <a:rPr lang="en-US" dirty="0"/>
              <a:t>"Try using both prompt styles in GitHub Copilot. Which method do you find more effective for your coding needs?"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dirty="0"/>
          </a:p>
        </p:txBody>
      </p:sp>
    </p:spTree>
    <p:extLst>
      <p:ext uri="{BB962C8B-B14F-4D97-AF65-F5344CB8AC3E}">
        <p14:creationId xmlns:p14="http://schemas.microsoft.com/office/powerpoint/2010/main" val="2846917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presents two additional AI prompt styles that affect how AI generates code:</a:t>
            </a:r>
          </a:p>
          <a:p>
            <a:pPr>
              <a:buFont typeface="+mj-lt"/>
              <a:buAutoNum type="arabicPeriod"/>
            </a:pPr>
            <a:r>
              <a:rPr lang="en-US" b="1" dirty="0"/>
              <a:t>Contextual hints</a:t>
            </a:r>
            <a:r>
              <a:rPr lang="en-US" dirty="0"/>
              <a:t> – Providing detailed comments that specify constraints, expected behavior, or additional requirements.</a:t>
            </a:r>
          </a:p>
          <a:p>
            <a:pPr>
              <a:buFont typeface="+mj-lt"/>
              <a:buAutoNum type="arabicPeriod"/>
            </a:pPr>
            <a:r>
              <a:rPr lang="en-US" b="1" dirty="0"/>
              <a:t>Partial code completion</a:t>
            </a:r>
            <a:r>
              <a:rPr lang="en-US" dirty="0"/>
              <a:t> – Writing an incomplete function and allowing AI to predict and generate the rest of the logic.</a:t>
            </a:r>
          </a:p>
          <a:p>
            <a:r>
              <a:rPr lang="en-US" dirty="0"/>
              <a:t>Each method influences AI suggestions differently:</a:t>
            </a:r>
          </a:p>
          <a:p>
            <a:pPr>
              <a:buFont typeface="Arial" panose="020B0604020202020204" pitchFamily="34" charset="0"/>
              <a:buChar char="•"/>
            </a:pPr>
            <a:r>
              <a:rPr lang="en-US" b="1" dirty="0"/>
              <a:t>Contextual hints</a:t>
            </a:r>
            <a:r>
              <a:rPr lang="en-US" dirty="0"/>
              <a:t> help AI refine outputs by incorporating additional logic.</a:t>
            </a:r>
          </a:p>
          <a:p>
            <a:pPr>
              <a:buFont typeface="Arial" panose="020B0604020202020204" pitchFamily="34" charset="0"/>
              <a:buChar char="•"/>
            </a:pPr>
            <a:r>
              <a:rPr lang="en-US" b="1" dirty="0"/>
              <a:t>Partial code completion</a:t>
            </a:r>
            <a:r>
              <a:rPr lang="en-US" dirty="0"/>
              <a:t> leverages AI’s predictive ability to finish incomplete code based on recognized patterns.</a:t>
            </a:r>
          </a:p>
          <a:p>
            <a:pPr>
              <a:buFont typeface="Arial" panose="020B0604020202020204" pitchFamily="34" charset="0"/>
              <a:buNone/>
            </a:pPr>
            <a:endParaRPr lang="en-US" dirty="0"/>
          </a:p>
          <a:p>
            <a:r>
              <a:rPr lang="en-US" b="1" dirty="0"/>
              <a:t>How to Present the Slide:</a:t>
            </a:r>
          </a:p>
          <a:p>
            <a:pPr>
              <a:buFont typeface="+mj-lt"/>
              <a:buAutoNum type="arabicPeriod"/>
            </a:pPr>
            <a:r>
              <a:rPr lang="en-US" b="1" dirty="0"/>
              <a:t>Introduce the significance of structured prompts</a:t>
            </a:r>
            <a:endParaRPr lang="en-US" dirty="0"/>
          </a:p>
          <a:p>
            <a:pPr marL="742950" lvl="1" indent="-285750">
              <a:buFont typeface="+mj-lt"/>
              <a:buAutoNum type="arabicPeriod"/>
            </a:pPr>
            <a:r>
              <a:rPr lang="en-US" dirty="0"/>
              <a:t>"The way we guide AI influences its output quality. Here, we see two more prompt techniques—contextual hints and partial code completion."</a:t>
            </a:r>
          </a:p>
          <a:p>
            <a:pPr>
              <a:buFont typeface="+mj-lt"/>
              <a:buAutoNum type="arabicPeriod"/>
            </a:pPr>
            <a:r>
              <a:rPr lang="en-US" b="1" dirty="0"/>
              <a:t>Explain each example</a:t>
            </a:r>
            <a:endParaRPr lang="en-US" dirty="0"/>
          </a:p>
          <a:p>
            <a:pPr marL="742950" lvl="1" indent="-285750">
              <a:buFont typeface="+mj-lt"/>
              <a:buAutoNum type="arabicPeriod"/>
            </a:pPr>
            <a:r>
              <a:rPr lang="en-US" b="1" dirty="0"/>
              <a:t>Contextual hints example:</a:t>
            </a:r>
            <a:endParaRPr lang="en-US" dirty="0"/>
          </a:p>
          <a:p>
            <a:pPr marL="1143000" lvl="2" indent="-228600">
              <a:buFont typeface="+mj-lt"/>
              <a:buAutoNum type="arabicPeriod"/>
            </a:pPr>
            <a:r>
              <a:rPr lang="en-US" dirty="0"/>
              <a:t>"The comments specify that the function should reverse a string and handle both uppercase and lowercase characters. This additional context ensures AI includes these details in its implementation."</a:t>
            </a:r>
          </a:p>
          <a:p>
            <a:pPr marL="742950" lvl="1" indent="-285750">
              <a:buFont typeface="+mj-lt"/>
              <a:buAutoNum type="arabicPeriod"/>
            </a:pPr>
            <a:r>
              <a:rPr lang="en-US" b="1" dirty="0"/>
              <a:t>Partial code completion example:</a:t>
            </a:r>
            <a:endParaRPr lang="en-US" dirty="0"/>
          </a:p>
          <a:p>
            <a:pPr marL="1143000" lvl="2" indent="-228600">
              <a:buFont typeface="+mj-lt"/>
              <a:buAutoNum type="arabicPeriod"/>
            </a:pPr>
            <a:r>
              <a:rPr lang="en-US" dirty="0"/>
              <a:t>"Here, we start defining an is_prime(n) function but leave the logic incomplete. AI detects the pattern and suggests the missing logic based on known implementations."</a:t>
            </a:r>
          </a:p>
          <a:p>
            <a:pPr>
              <a:buFont typeface="+mj-lt"/>
              <a:buAutoNum type="arabicPeriod"/>
            </a:pPr>
            <a:r>
              <a:rPr lang="en-US" b="1" dirty="0"/>
              <a:t>Engage learners with a hands-on experiment</a:t>
            </a:r>
            <a:endParaRPr lang="en-US" dirty="0"/>
          </a:p>
          <a:p>
            <a:pPr marL="742950" lvl="1" indent="-285750">
              <a:buFont typeface="+mj-lt"/>
              <a:buAutoNum type="arabicPeriod"/>
            </a:pPr>
            <a:r>
              <a:rPr lang="en-US" dirty="0"/>
              <a:t>"Try using both techniques in GitHub Copilot. Provide different levels of detail in contextual hints or start writing functions and observe how AI completes them."</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dirty="0"/>
          </a:p>
        </p:txBody>
      </p:sp>
    </p:spTree>
    <p:extLst>
      <p:ext uri="{BB962C8B-B14F-4D97-AF65-F5344CB8AC3E}">
        <p14:creationId xmlns:p14="http://schemas.microsoft.com/office/powerpoint/2010/main" val="4270876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latin typeface="Calibri" panose="020F0502020204030204" pitchFamily="34" charset="0"/>
              </a:rPr>
              <a:t>Instructor Notes:</a:t>
            </a:r>
            <a:r>
              <a:rPr lang="en-US"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Please demonstrate the actions specified on the slide. Additionally, encourage the learners to actively participate by performing the tasks along with you during the demonstration.</a:t>
            </a:r>
            <a:r>
              <a:rPr lang="en-US" b="0" i="0" dirty="0">
                <a:solidFill>
                  <a:srgbClr val="444444"/>
                </a:solidFill>
                <a:effectLst/>
                <a:latin typeface="Calibri" panose="020F0502020204030204" pitchFamily="34" charset="0"/>
              </a:rPr>
              <a:t>​</a:t>
            </a:r>
          </a:p>
          <a:p>
            <a:pPr algn="l" rtl="0" fontAlgn="base"/>
            <a:r>
              <a:rPr lang="en-IN"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For further guidance, you can refer to the elaborated demo document.</a:t>
            </a:r>
            <a:endParaRPr lang="en-US" b="0" i="0" dirty="0">
              <a:solidFill>
                <a:srgbClr val="444444"/>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dirty="0"/>
          </a:p>
        </p:txBody>
      </p:sp>
    </p:spTree>
    <p:extLst>
      <p:ext uri="{BB962C8B-B14F-4D97-AF65-F5344CB8AC3E}">
        <p14:creationId xmlns:p14="http://schemas.microsoft.com/office/powerpoint/2010/main" val="2997987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r>
              <a:rPr lang="en-US" dirty="0"/>
              <a:t> B) To guide AI in generating meaningful and relevant code</a:t>
            </a:r>
            <a:br>
              <a:rPr lang="en-US" dirty="0"/>
            </a:br>
            <a:r>
              <a:rPr lang="en-US" b="1" dirty="0"/>
              <a:t>Explanation:</a:t>
            </a:r>
            <a:r>
              <a:rPr lang="en-US" dirty="0"/>
              <a:t> AI relies on structured prompts to generate context-aware code. Clear, well-defined prompts improve AI-generated outputs.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dirty="0"/>
          </a:p>
        </p:txBody>
      </p:sp>
    </p:spTree>
    <p:extLst>
      <p:ext uri="{BB962C8B-B14F-4D97-AF65-F5344CB8AC3E}">
        <p14:creationId xmlns:p14="http://schemas.microsoft.com/office/powerpoint/2010/main" val="1194722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how to craft effective AI prompts, let’s apply them to perform basic Python operations using GitHub Copilot. This section will demonstrate how Copilot can assist with fundamental programming tasks such as arithmetic operations, string manipulations, and data handling, helping streamline the coding process.</a:t>
            </a:r>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dirty="0"/>
          </a:p>
        </p:txBody>
      </p:sp>
    </p:spTree>
    <p:extLst>
      <p:ext uri="{BB962C8B-B14F-4D97-AF65-F5344CB8AC3E}">
        <p14:creationId xmlns:p14="http://schemas.microsoft.com/office/powerpoint/2010/main" val="3354438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demonstrates how GitHub Copilot assists in declaring variables in Python by simply writing a comment. The process showcases how Copilot interprets user instructions and generates relevant code automatically.</a:t>
            </a:r>
          </a:p>
          <a:p>
            <a:pPr>
              <a:buFont typeface="Arial" panose="020B0604020202020204" pitchFamily="34" charset="0"/>
              <a:buChar char="•"/>
            </a:pPr>
            <a:r>
              <a:rPr lang="en-US" b="1" dirty="0"/>
              <a:t>Step 1:</a:t>
            </a:r>
            <a:r>
              <a:rPr lang="en-US" dirty="0"/>
              <a:t> Open a new Python file.</a:t>
            </a:r>
          </a:p>
          <a:p>
            <a:pPr>
              <a:buFont typeface="Arial" panose="020B0604020202020204" pitchFamily="34" charset="0"/>
              <a:buChar char="•"/>
            </a:pPr>
            <a:r>
              <a:rPr lang="en-US" b="1" dirty="0"/>
              <a:t>Step 2:</a:t>
            </a:r>
            <a:r>
              <a:rPr lang="en-US" dirty="0"/>
              <a:t> Type a comment describing the variables you need (e.g., # Declare variables for name, age, and salary).</a:t>
            </a:r>
          </a:p>
          <a:p>
            <a:pPr>
              <a:buFont typeface="Arial" panose="020B0604020202020204" pitchFamily="34" charset="0"/>
              <a:buChar char="•"/>
            </a:pPr>
            <a:r>
              <a:rPr lang="en-US" b="1" dirty="0"/>
              <a:t>Step 3:</a:t>
            </a:r>
            <a:r>
              <a:rPr lang="en-US" dirty="0"/>
              <a:t> Press </a:t>
            </a:r>
            <a:r>
              <a:rPr lang="en-US" b="1" dirty="0"/>
              <a:t>Enter</a:t>
            </a:r>
            <a:r>
              <a:rPr lang="en-US" dirty="0"/>
              <a:t> to allow Copilot to generate code based on the comment.</a:t>
            </a:r>
          </a:p>
          <a:p>
            <a:pPr>
              <a:buFont typeface="Arial" panose="020B0604020202020204" pitchFamily="34" charset="0"/>
              <a:buChar char="•"/>
            </a:pPr>
            <a:r>
              <a:rPr lang="en-US" b="1" dirty="0"/>
              <a:t>Step 4:</a:t>
            </a:r>
            <a:r>
              <a:rPr lang="en-US" dirty="0"/>
              <a:t> Press </a:t>
            </a:r>
            <a:r>
              <a:rPr lang="en-US" b="1" dirty="0"/>
              <a:t>Tab</a:t>
            </a:r>
            <a:r>
              <a:rPr lang="en-US" dirty="0"/>
              <a:t> to accept the generated code.</a:t>
            </a:r>
          </a:p>
          <a:p>
            <a:pPr>
              <a:buFont typeface="Arial" panose="020B0604020202020204" pitchFamily="34" charset="0"/>
              <a:buNone/>
            </a:pPr>
            <a:endParaRPr lang="en-US" dirty="0"/>
          </a:p>
          <a:p>
            <a:r>
              <a:rPr lang="en-US" b="1" dirty="0"/>
              <a:t>How to Present the Slide:</a:t>
            </a:r>
          </a:p>
          <a:p>
            <a:pPr>
              <a:buFont typeface="+mj-lt"/>
              <a:buAutoNum type="arabicPeriod"/>
            </a:pPr>
            <a:r>
              <a:rPr lang="en-US" b="1" dirty="0"/>
              <a:t>Introduce GitHub Copilot’s ability to generate code from comments</a:t>
            </a:r>
            <a:endParaRPr lang="en-US" dirty="0"/>
          </a:p>
          <a:p>
            <a:pPr marL="742950" lvl="1" indent="-285750">
              <a:buFont typeface="+mj-lt"/>
              <a:buAutoNum type="arabicPeriod"/>
            </a:pPr>
            <a:r>
              <a:rPr lang="en-US" dirty="0"/>
              <a:t>"Instead of manually writing variable declarations, we can leverage GitHub Copilot to generate them instantly by providing a simple comment."</a:t>
            </a:r>
          </a:p>
          <a:p>
            <a:pPr>
              <a:buFont typeface="+mj-lt"/>
              <a:buAutoNum type="arabicPeriod"/>
            </a:pPr>
            <a:r>
              <a:rPr lang="en-US" b="1" dirty="0"/>
              <a:t>Walk through the example step-by-step</a:t>
            </a:r>
            <a:endParaRPr lang="en-US" dirty="0"/>
          </a:p>
          <a:p>
            <a:pPr marL="742950" lvl="1" indent="-285750">
              <a:buFont typeface="+mj-lt"/>
              <a:buAutoNum type="arabicPeriod"/>
            </a:pPr>
            <a:r>
              <a:rPr lang="en-US" dirty="0"/>
              <a:t>"As shown in the first image, the user writes a comment specifying the variables they need.</a:t>
            </a:r>
          </a:p>
          <a:p>
            <a:pPr marL="742950" lvl="1" indent="-285750">
              <a:buFont typeface="+mj-lt"/>
              <a:buAutoNum type="arabicPeriod"/>
            </a:pPr>
            <a:r>
              <a:rPr lang="en-US" dirty="0"/>
              <a:t>In response, Copilot suggests Python code defining these variables with relevant data types and values, as seen in the second image."</a:t>
            </a:r>
          </a:p>
          <a:p>
            <a:pPr>
              <a:buFont typeface="+mj-lt"/>
              <a:buAutoNum type="arabicPeriod"/>
            </a:pPr>
            <a:r>
              <a:rPr lang="en-US" b="1" dirty="0"/>
              <a:t>Highlight Key Takeaways</a:t>
            </a:r>
            <a:endParaRPr lang="en-US" dirty="0"/>
          </a:p>
          <a:p>
            <a:pPr marL="742950" lvl="1" indent="-285750">
              <a:buFont typeface="+mj-lt"/>
              <a:buAutoNum type="arabicPeriod"/>
            </a:pPr>
            <a:r>
              <a:rPr lang="en-US" dirty="0"/>
              <a:t>"This method saves time and ensures consistency in variable declarations."</a:t>
            </a:r>
          </a:p>
          <a:p>
            <a:pPr marL="742950" lvl="1" indent="-285750">
              <a:buFont typeface="+mj-lt"/>
              <a:buAutoNum type="arabicPeriod"/>
            </a:pPr>
            <a:r>
              <a:rPr lang="en-US" dirty="0"/>
              <a:t>"Copilot suggests values based on common patterns, but these can be modified as needed."</a:t>
            </a:r>
          </a:p>
          <a:p>
            <a:pPr>
              <a:buFont typeface="+mj-lt"/>
              <a:buAutoNum type="arabicPeriod"/>
            </a:pPr>
            <a:r>
              <a:rPr lang="en-US" b="1" dirty="0"/>
              <a:t>Engage learners with a hands-on task</a:t>
            </a:r>
            <a:endParaRPr lang="en-US" dirty="0"/>
          </a:p>
          <a:p>
            <a:pPr marL="742950" lvl="1" indent="-285750">
              <a:buFont typeface="+mj-lt"/>
              <a:buAutoNum type="arabicPeriod"/>
            </a:pPr>
            <a:r>
              <a:rPr lang="en-US" dirty="0"/>
              <a:t>"Try this in your own VS Code setup. Use different comments to guide Copilot and observe the variations in its suggestions."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dirty="0"/>
          </a:p>
        </p:txBody>
      </p:sp>
    </p:spTree>
    <p:extLst>
      <p:ext uri="{BB962C8B-B14F-4D97-AF65-F5344CB8AC3E}">
        <p14:creationId xmlns:p14="http://schemas.microsoft.com/office/powerpoint/2010/main" val="265537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r>
              <a:rPr lang="en-US" sz="1100" b="1" dirty="0"/>
              <a:t>Mode: Sync</a:t>
            </a:r>
          </a:p>
          <a:p>
            <a:r>
              <a:rPr lang="en-US" sz="1100" b="1" dirty="0"/>
              <a:t>Estimated duration: 10 mins</a:t>
            </a:r>
            <a:endParaRPr lang="en-US" sz="1100" b="1" dirty="0">
              <a:cs typeface="Calibri"/>
            </a:endParaRPr>
          </a:p>
          <a:p>
            <a:r>
              <a:rPr lang="en-US" sz="1100" b="1" dirty="0"/>
              <a:t>Type: Instructor-led whole group discussion</a:t>
            </a:r>
            <a:endParaRPr lang="en-US" sz="1100" b="1" dirty="0">
              <a:cs typeface="Calibri"/>
            </a:endParaRPr>
          </a:p>
          <a:p>
            <a:endParaRPr lang="en-IN" sz="1100" b="1" dirty="0"/>
          </a:p>
          <a:p>
            <a:r>
              <a:rPr lang="en-IN" sz="1100" b="1" dirty="0"/>
              <a:t>Instructor Note:</a:t>
            </a:r>
            <a:endParaRPr lang="en-IN" sz="1100" b="1" dirty="0">
              <a:cs typeface="Calibri"/>
            </a:endParaRPr>
          </a:p>
          <a:p>
            <a:r>
              <a:rPr lang="en-IN" dirty="0"/>
              <a:t>Facilitate a whole group discussion to kick off today’s lesson. Ensure that you do not spend much time discussing the answers. This slide aims to gain the learners’ attention and relate the lesson theme with relatable examples before starting with the actual lecture topic.</a:t>
            </a:r>
            <a:endParaRPr lang="en-IN" dirty="0">
              <a:cs typeface="Calibri"/>
            </a:endParaRPr>
          </a:p>
          <a:p>
            <a:endParaRPr lang="en-IN" sz="1100" b="1" dirty="0">
              <a:cs typeface="Calibri"/>
            </a:endParaRPr>
          </a:p>
          <a:p>
            <a:r>
              <a:rPr lang="en-US" b="1" dirty="0"/>
              <a:t>Objective:</a:t>
            </a:r>
            <a:br>
              <a:rPr lang="en-US" dirty="0"/>
            </a:br>
            <a:r>
              <a:rPr lang="en-US" dirty="0"/>
              <a:t>Encourage learners to reflect on their experiences with AI-assisted coding and consider the reliability of AI-generated code in real-world projects.</a:t>
            </a:r>
          </a:p>
          <a:p>
            <a:r>
              <a:rPr lang="en-US" b="1" dirty="0"/>
              <a:t>How to Present the Slide:</a:t>
            </a:r>
            <a:endParaRPr lang="en-US" dirty="0"/>
          </a:p>
          <a:p>
            <a:pPr>
              <a:buFont typeface="+mj-lt"/>
              <a:buAutoNum type="arabicPeriod"/>
            </a:pPr>
            <a:r>
              <a:rPr lang="en-US" b="1" dirty="0"/>
              <a:t>Introduce the Scenario:</a:t>
            </a:r>
            <a:endParaRPr lang="en-US" dirty="0"/>
          </a:p>
          <a:p>
            <a:pPr marL="742950" lvl="1" indent="-285750">
              <a:buFont typeface="+mj-lt"/>
              <a:buAutoNum type="arabicPeriod"/>
            </a:pPr>
            <a:r>
              <a:rPr lang="en-US" dirty="0"/>
              <a:t>Read the scenario aloud and emphasize the challenge: tight deadlines and the suggestion of using GitHub Copilot.</a:t>
            </a:r>
          </a:p>
          <a:p>
            <a:pPr marL="742950" lvl="1" indent="-285750">
              <a:buFont typeface="+mj-lt"/>
              <a:buAutoNum type="arabicPeriod"/>
            </a:pPr>
            <a:r>
              <a:rPr lang="en-US" dirty="0"/>
              <a:t>Ask the learners if they have ever faced similar situations where they needed to speed up coding.</a:t>
            </a:r>
          </a:p>
          <a:p>
            <a:pPr>
              <a:buFont typeface="+mj-lt"/>
              <a:buAutoNum type="arabicPeriod"/>
            </a:pPr>
            <a:r>
              <a:rPr lang="en-US" b="1" dirty="0"/>
              <a:t>Pose the Discussion Question:</a:t>
            </a:r>
            <a:endParaRPr lang="en-US" dirty="0"/>
          </a:p>
          <a:p>
            <a:pPr marL="742950" lvl="1" indent="-285750">
              <a:buFont typeface="+mj-lt"/>
              <a:buAutoNum type="arabicPeriod"/>
            </a:pPr>
            <a:r>
              <a:rPr lang="en-US" dirty="0"/>
              <a:t>Ask, "Have you ever used AI to assist with coding? If yes, what was your experience?"</a:t>
            </a:r>
          </a:p>
          <a:p>
            <a:pPr marL="742950" lvl="1" indent="-285750">
              <a:buFont typeface="+mj-lt"/>
              <a:buAutoNum type="arabicPeriod"/>
            </a:pPr>
            <a:r>
              <a:rPr lang="en-US" dirty="0"/>
              <a:t>Give learners a moment to think before responding.</a:t>
            </a:r>
          </a:p>
          <a:p>
            <a:pPr>
              <a:buFont typeface="+mj-lt"/>
              <a:buAutoNum type="arabicPeriod"/>
            </a:pPr>
            <a:r>
              <a:rPr lang="en-US" b="1" dirty="0"/>
              <a:t>Facilitate the Discussion:</a:t>
            </a:r>
            <a:endParaRPr lang="en-US" dirty="0"/>
          </a:p>
          <a:p>
            <a:pPr marL="742950" lvl="1" indent="-285750">
              <a:buFont typeface="+mj-lt"/>
              <a:buAutoNum type="arabicPeriod"/>
            </a:pPr>
            <a:r>
              <a:rPr lang="en-US" dirty="0"/>
              <a:t>If learners have used AI tools, ask them to share what worked well and what challenges they faced.</a:t>
            </a:r>
          </a:p>
          <a:p>
            <a:pPr marL="742950" lvl="1" indent="-285750">
              <a:buFont typeface="+mj-lt"/>
              <a:buAutoNum type="arabicPeriod"/>
            </a:pPr>
            <a:r>
              <a:rPr lang="en-US" dirty="0"/>
              <a:t>If learners have not used AI tools, ask them what concerns they might have about using AI-generated code in a professional setting.</a:t>
            </a:r>
          </a:p>
          <a:p>
            <a:pPr>
              <a:buFont typeface="+mj-lt"/>
              <a:buAutoNum type="arabicPeriod"/>
            </a:pPr>
            <a:r>
              <a:rPr lang="en-US" b="1" dirty="0"/>
              <a:t>Key Talking Points:</a:t>
            </a:r>
            <a:endParaRPr lang="en-US" dirty="0"/>
          </a:p>
          <a:p>
            <a:pPr marL="742950" lvl="1" indent="-285750">
              <a:buFont typeface="+mj-lt"/>
              <a:buAutoNum type="arabicPeriod"/>
            </a:pPr>
            <a:r>
              <a:rPr lang="en-US" dirty="0"/>
              <a:t>AI-powered tools like GitHub Copilot can help automate repetitive coding tasks, suggest improvements, and reduce development time.</a:t>
            </a:r>
          </a:p>
          <a:p>
            <a:pPr marL="742950" lvl="1" indent="-285750">
              <a:buFont typeface="+mj-lt"/>
              <a:buAutoNum type="arabicPeriod"/>
            </a:pPr>
            <a:r>
              <a:rPr lang="en-US" dirty="0"/>
              <a:t>However, AI-generated code may require verification for accuracy, efficiency, and security.</a:t>
            </a:r>
          </a:p>
          <a:p>
            <a:pPr marL="742950" lvl="1" indent="-285750">
              <a:buFont typeface="+mj-lt"/>
              <a:buAutoNum type="arabicPeriod"/>
            </a:pPr>
            <a:r>
              <a:rPr lang="en-US" dirty="0"/>
              <a:t>Developers must balance AI assistance with human oversight to ensure high-quality results.</a:t>
            </a:r>
          </a:p>
          <a:p>
            <a:endParaRPr lang="en-IN" sz="1100" b="1" dirty="0"/>
          </a:p>
          <a:p>
            <a:pPr>
              <a:lnSpc>
                <a:spcPct val="117999"/>
              </a:lnSpc>
              <a:buSzPts val="1100"/>
            </a:pPr>
            <a:endParaRPr lang="en-US" sz="1100" dirty="0">
              <a:latin typeface="Space Grotesk"/>
              <a:cs typeface="Calibri"/>
            </a:endParaRPr>
          </a:p>
          <a:p>
            <a:pPr>
              <a:lnSpc>
                <a:spcPct val="117999"/>
              </a:lnSpc>
              <a:buSzPts val="1100"/>
            </a:pPr>
            <a:endParaRPr lang="en-US" sz="1100" dirty="0">
              <a:latin typeface="Space Grotesk"/>
              <a:ea typeface="Space Grotesk"/>
              <a:cs typeface="Space Grotesk"/>
            </a:endParaRPr>
          </a:p>
        </p:txBody>
      </p:sp>
    </p:spTree>
    <p:extLst>
      <p:ext uri="{BB962C8B-B14F-4D97-AF65-F5344CB8AC3E}">
        <p14:creationId xmlns:p14="http://schemas.microsoft.com/office/powerpoint/2010/main" val="3406301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demonstrates how GitHub Copilot can generate loops automatically based on user-provided comments or incomplete code. It illustrates the process of generating a </a:t>
            </a:r>
            <a:r>
              <a:rPr lang="en-US" b="1" dirty="0"/>
              <a:t>for loop</a:t>
            </a:r>
            <a:r>
              <a:rPr lang="en-US" dirty="0"/>
              <a:t> using a simple comment.</a:t>
            </a:r>
          </a:p>
          <a:p>
            <a:pPr>
              <a:buFont typeface="Arial" panose="020B0604020202020204" pitchFamily="34" charset="0"/>
              <a:buChar char="•"/>
            </a:pPr>
            <a:r>
              <a:rPr lang="en-US" b="1" dirty="0"/>
              <a:t>Step 1:</a:t>
            </a:r>
            <a:r>
              <a:rPr lang="en-US" dirty="0"/>
              <a:t> The user types a comment describing the loop's purpose (e.g., # Print numbers from 1 to 100).</a:t>
            </a:r>
          </a:p>
          <a:p>
            <a:pPr>
              <a:buFont typeface="Arial" panose="020B0604020202020204" pitchFamily="34" charset="0"/>
              <a:buChar char="•"/>
            </a:pPr>
            <a:r>
              <a:rPr lang="en-US" b="1" dirty="0"/>
              <a:t>Step 2:</a:t>
            </a:r>
            <a:r>
              <a:rPr lang="en-US" dirty="0"/>
              <a:t> Press </a:t>
            </a:r>
            <a:r>
              <a:rPr lang="en-US" b="1" dirty="0"/>
              <a:t>Enter</a:t>
            </a:r>
            <a:r>
              <a:rPr lang="en-US" dirty="0"/>
              <a:t> to let Copilot interpret the comment and generate the corresponding code.</a:t>
            </a:r>
          </a:p>
          <a:p>
            <a:pPr>
              <a:buFont typeface="Arial" panose="020B0604020202020204" pitchFamily="34" charset="0"/>
              <a:buChar char="•"/>
            </a:pPr>
            <a:r>
              <a:rPr lang="en-US" b="1" dirty="0"/>
              <a:t>Step 3:</a:t>
            </a:r>
            <a:r>
              <a:rPr lang="en-US" dirty="0"/>
              <a:t> Press </a:t>
            </a:r>
            <a:r>
              <a:rPr lang="en-US" b="1" dirty="0"/>
              <a:t>Tab</a:t>
            </a:r>
            <a:r>
              <a:rPr lang="en-US" dirty="0"/>
              <a:t> to accept the generated for loop.</a:t>
            </a:r>
          </a:p>
          <a:p>
            <a:r>
              <a:rPr lang="en-US" dirty="0"/>
              <a:t>The resulting Python code iterates through numbers </a:t>
            </a:r>
            <a:r>
              <a:rPr lang="en-US" b="1" dirty="0"/>
              <a:t>1 to 100</a:t>
            </a:r>
            <a:r>
              <a:rPr lang="en-US" dirty="0"/>
              <a:t> and prints each value.</a:t>
            </a:r>
          </a:p>
          <a:p>
            <a:endParaRPr lang="en-US" dirty="0"/>
          </a:p>
          <a:p>
            <a:r>
              <a:rPr lang="en-US" b="1" dirty="0"/>
              <a:t>How to Present the Slide:</a:t>
            </a:r>
          </a:p>
          <a:p>
            <a:pPr>
              <a:buFont typeface="+mj-lt"/>
              <a:buAutoNum type="arabicPeriod"/>
            </a:pPr>
            <a:r>
              <a:rPr lang="en-US" b="1" dirty="0"/>
              <a:t>Introduce the Concept of AI-Assisted Code Generation</a:t>
            </a:r>
            <a:endParaRPr lang="en-US" dirty="0"/>
          </a:p>
          <a:p>
            <a:pPr marL="742950" lvl="1" indent="-285750">
              <a:buFont typeface="+mj-lt"/>
              <a:buAutoNum type="arabicPeriod"/>
            </a:pPr>
            <a:r>
              <a:rPr lang="en-US" dirty="0"/>
              <a:t>"GitHub Copilot can understand user comments and generate complete code structures, such as loops, functions, and conditionals."</a:t>
            </a:r>
          </a:p>
          <a:p>
            <a:pPr>
              <a:buFont typeface="+mj-lt"/>
              <a:buAutoNum type="arabicPeriod"/>
            </a:pPr>
            <a:r>
              <a:rPr lang="en-US" b="1" dirty="0"/>
              <a:t>Break Down the Example Step-by-Step</a:t>
            </a:r>
            <a:endParaRPr lang="en-US" dirty="0"/>
          </a:p>
          <a:p>
            <a:pPr marL="742950" lvl="1" indent="-285750">
              <a:buFont typeface="+mj-lt"/>
              <a:buAutoNum type="arabicPeriod"/>
            </a:pPr>
            <a:r>
              <a:rPr lang="en-US" dirty="0"/>
              <a:t>"First, the user writes a comment explaining what they want to achieve."</a:t>
            </a:r>
          </a:p>
          <a:p>
            <a:pPr marL="742950" lvl="1" indent="-285750">
              <a:buFont typeface="+mj-lt"/>
              <a:buAutoNum type="arabicPeriod"/>
            </a:pPr>
            <a:r>
              <a:rPr lang="en-US" dirty="0"/>
              <a:t>"Copilot processes the comment and suggests a for loop using the range() function."</a:t>
            </a:r>
          </a:p>
          <a:p>
            <a:pPr marL="742950" lvl="1" indent="-285750">
              <a:buFont typeface="+mj-lt"/>
              <a:buAutoNum type="arabicPeriod"/>
            </a:pPr>
            <a:r>
              <a:rPr lang="en-US" dirty="0"/>
              <a:t>"The user can then accept the suggestion by pressing Tab, significantly reducing the time needed to write repetitive code."</a:t>
            </a:r>
          </a:p>
          <a:p>
            <a:pPr>
              <a:buFont typeface="+mj-lt"/>
              <a:buAutoNum type="arabicPeriod"/>
            </a:pPr>
            <a:r>
              <a:rPr lang="en-US" b="1" dirty="0"/>
              <a:t>Highlight Key Takeaways</a:t>
            </a:r>
            <a:endParaRPr lang="en-US" dirty="0"/>
          </a:p>
          <a:p>
            <a:pPr marL="742950" lvl="1" indent="-285750">
              <a:buFont typeface="+mj-lt"/>
              <a:buAutoNum type="arabicPeriod"/>
            </a:pPr>
            <a:r>
              <a:rPr lang="en-US" dirty="0"/>
              <a:t>"Copilot improves efficiency by automating boilerplate code."</a:t>
            </a:r>
          </a:p>
          <a:p>
            <a:pPr marL="742950" lvl="1" indent="-285750">
              <a:buFont typeface="+mj-lt"/>
              <a:buAutoNum type="arabicPeriod"/>
            </a:pPr>
            <a:r>
              <a:rPr lang="en-US" dirty="0"/>
              <a:t>"Users should still review generated code to ensure correctness."</a:t>
            </a:r>
          </a:p>
          <a:p>
            <a:pPr marL="742950" lvl="1" indent="-285750">
              <a:buFont typeface="+mj-lt"/>
              <a:buAutoNum type="arabicPeriod"/>
            </a:pPr>
            <a:r>
              <a:rPr lang="en-US" dirty="0"/>
              <a:t>"Comments should be clear and specific to guide Copilot effectively."</a:t>
            </a:r>
          </a:p>
          <a:p>
            <a:pPr>
              <a:buFont typeface="+mj-lt"/>
              <a:buAutoNum type="arabicPeriod"/>
            </a:pPr>
            <a:r>
              <a:rPr lang="en-US" b="1" dirty="0"/>
              <a:t>Engage Learners with an Interactive Task</a:t>
            </a:r>
            <a:endParaRPr lang="en-US" dirty="0"/>
          </a:p>
          <a:p>
            <a:pPr marL="742950" lvl="1" indent="-285750">
              <a:buFont typeface="+mj-lt"/>
              <a:buAutoNum type="arabicPeriod"/>
            </a:pPr>
            <a:r>
              <a:rPr lang="en-US" dirty="0"/>
              <a:t>"Try modifying the comment to change the loop range (e.g., # Print even numbers from 2 to 50). Observe how Copilot adapts the generated code."</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dirty="0"/>
          </a:p>
        </p:txBody>
      </p:sp>
    </p:spTree>
    <p:extLst>
      <p:ext uri="{BB962C8B-B14F-4D97-AF65-F5344CB8AC3E}">
        <p14:creationId xmlns:p14="http://schemas.microsoft.com/office/powerpoint/2010/main" val="3658769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illustrates how GitHub Copilot can generate a </a:t>
            </a:r>
            <a:r>
              <a:rPr lang="en-US" b="1" dirty="0"/>
              <a:t>while loop</a:t>
            </a:r>
            <a:r>
              <a:rPr lang="en-US" dirty="0"/>
              <a:t> based on a user-provided comment. The example showcases the process of printing numbers from </a:t>
            </a:r>
            <a:r>
              <a:rPr lang="en-US" b="1" dirty="0"/>
              <a:t>10 to 1</a:t>
            </a:r>
            <a:r>
              <a:rPr lang="en-US" dirty="0"/>
              <a:t> using a while loop.</a:t>
            </a:r>
          </a:p>
          <a:p>
            <a:pPr>
              <a:buFont typeface="Arial" panose="020B0604020202020204" pitchFamily="34" charset="0"/>
              <a:buChar char="•"/>
            </a:pPr>
            <a:r>
              <a:rPr lang="en-US" b="1" dirty="0"/>
              <a:t>Step 1:</a:t>
            </a:r>
            <a:r>
              <a:rPr lang="en-US" dirty="0"/>
              <a:t> The user writes a comment (# Print numbers from 10 to 1 using a while loop).</a:t>
            </a:r>
          </a:p>
          <a:p>
            <a:pPr>
              <a:buFont typeface="Arial" panose="020B0604020202020204" pitchFamily="34" charset="0"/>
              <a:buChar char="•"/>
            </a:pPr>
            <a:r>
              <a:rPr lang="en-US" b="1" dirty="0"/>
              <a:t>Step 2:</a:t>
            </a:r>
            <a:r>
              <a:rPr lang="en-US" dirty="0"/>
              <a:t> Press </a:t>
            </a:r>
            <a:r>
              <a:rPr lang="en-US" b="1" dirty="0"/>
              <a:t>Enter</a:t>
            </a:r>
            <a:r>
              <a:rPr lang="en-US" dirty="0"/>
              <a:t>, and Copilot generates the while loop.</a:t>
            </a:r>
          </a:p>
          <a:p>
            <a:pPr>
              <a:buFont typeface="Arial" panose="020B0604020202020204" pitchFamily="34" charset="0"/>
              <a:buChar char="•"/>
            </a:pPr>
            <a:r>
              <a:rPr lang="en-US" b="1" dirty="0"/>
              <a:t>Step 3:</a:t>
            </a:r>
            <a:r>
              <a:rPr lang="en-US" dirty="0"/>
              <a:t> Press </a:t>
            </a:r>
            <a:r>
              <a:rPr lang="en-US" b="1" dirty="0"/>
              <a:t>Tab</a:t>
            </a:r>
            <a:r>
              <a:rPr lang="en-US" dirty="0"/>
              <a:t> to accept the generated code.</a:t>
            </a:r>
          </a:p>
          <a:p>
            <a:r>
              <a:rPr lang="en-US" dirty="0"/>
              <a:t>The resulting Python code initializes i = 10, checks if i is greater than or equal to 1, prints i, and decrements i by 1 in each iteration.</a:t>
            </a:r>
          </a:p>
          <a:p>
            <a:endParaRPr lang="en-US" dirty="0"/>
          </a:p>
          <a:p>
            <a:r>
              <a:rPr lang="en-US" b="1" dirty="0"/>
              <a:t>How to Present the Slide:</a:t>
            </a:r>
          </a:p>
          <a:p>
            <a:pPr>
              <a:buFont typeface="+mj-lt"/>
              <a:buAutoNum type="arabicPeriod"/>
            </a:pPr>
            <a:r>
              <a:rPr lang="en-US" b="1" dirty="0"/>
              <a:t>Introduce the Concept of While Loops</a:t>
            </a:r>
            <a:endParaRPr lang="en-US" dirty="0"/>
          </a:p>
          <a:p>
            <a:pPr marL="742950" lvl="1" indent="-285750">
              <a:buFont typeface="+mj-lt"/>
              <a:buAutoNum type="arabicPeriod"/>
            </a:pPr>
            <a:r>
              <a:rPr lang="en-US" dirty="0"/>
              <a:t>"Unlike for loops, which iterate over a sequence, while loops continue executing as long as a given condition remains true."</a:t>
            </a:r>
          </a:p>
          <a:p>
            <a:pPr marL="742950" lvl="1" indent="-285750">
              <a:buFont typeface="+mj-lt"/>
              <a:buAutoNum type="arabicPeriod"/>
            </a:pPr>
            <a:r>
              <a:rPr lang="en-US" dirty="0"/>
              <a:t>"Copilot can generate while loops based on natural language comments, saving time and reducing manual coding errors."</a:t>
            </a:r>
          </a:p>
          <a:p>
            <a:pPr>
              <a:buFont typeface="+mj-lt"/>
              <a:buAutoNum type="arabicPeriod"/>
            </a:pPr>
            <a:r>
              <a:rPr lang="en-US" b="1" dirty="0"/>
              <a:t>Explain the Example Step-by-Step</a:t>
            </a:r>
            <a:endParaRPr lang="en-US" dirty="0"/>
          </a:p>
          <a:p>
            <a:pPr marL="742950" lvl="1" indent="-285750">
              <a:buFont typeface="+mj-lt"/>
              <a:buAutoNum type="arabicPeriod"/>
            </a:pPr>
            <a:r>
              <a:rPr lang="en-US" dirty="0"/>
              <a:t>"First, the user writes a comment describing the desired loop behavior."</a:t>
            </a:r>
          </a:p>
          <a:p>
            <a:pPr marL="742950" lvl="1" indent="-285750">
              <a:buFont typeface="+mj-lt"/>
              <a:buAutoNum type="arabicPeriod"/>
            </a:pPr>
            <a:r>
              <a:rPr lang="en-US" dirty="0"/>
              <a:t>"Copilot interprets the comment and generates a while loop that decrements from 10 to 1."</a:t>
            </a:r>
          </a:p>
          <a:p>
            <a:pPr marL="742950" lvl="1" indent="-285750">
              <a:buFont typeface="+mj-lt"/>
              <a:buAutoNum type="arabicPeriod"/>
            </a:pPr>
            <a:r>
              <a:rPr lang="en-US" dirty="0"/>
              <a:t>"The user can accept the suggestion by pressing Tab, quickly implementing a correctly structured loop."</a:t>
            </a:r>
          </a:p>
          <a:p>
            <a:pPr>
              <a:buFont typeface="+mj-lt"/>
              <a:buAutoNum type="arabicPeriod"/>
            </a:pPr>
            <a:r>
              <a:rPr lang="en-US" b="1" dirty="0"/>
              <a:t>Key Takeaways</a:t>
            </a:r>
            <a:endParaRPr lang="en-US" dirty="0"/>
          </a:p>
          <a:p>
            <a:pPr marL="742950" lvl="1" indent="-285750">
              <a:buFont typeface="+mj-lt"/>
              <a:buAutoNum type="arabicPeriod"/>
            </a:pPr>
            <a:r>
              <a:rPr lang="en-US" dirty="0"/>
              <a:t>"AI-powered coding assistants like Copilot simplify loop generation with minimal user input."</a:t>
            </a:r>
          </a:p>
          <a:p>
            <a:pPr marL="742950" lvl="1" indent="-285750">
              <a:buFont typeface="+mj-lt"/>
              <a:buAutoNum type="arabicPeriod"/>
            </a:pPr>
            <a:r>
              <a:rPr lang="en-US" dirty="0"/>
              <a:t>"Users must verify the logic of generated loops to avoid infinite loops or logic errors."</a:t>
            </a:r>
          </a:p>
          <a:p>
            <a:pPr marL="742950" lvl="1" indent="-285750">
              <a:buFont typeface="+mj-lt"/>
              <a:buAutoNum type="arabicPeriod"/>
            </a:pPr>
            <a:r>
              <a:rPr lang="en-US" dirty="0"/>
              <a:t>"Clear and specific comments help Copilot produce better results."</a:t>
            </a:r>
          </a:p>
          <a:p>
            <a:pPr>
              <a:buFont typeface="+mj-lt"/>
              <a:buAutoNum type="arabicPeriod"/>
            </a:pPr>
            <a:r>
              <a:rPr lang="en-US" b="1" dirty="0"/>
              <a:t>Interactive Discussion</a:t>
            </a:r>
            <a:endParaRPr lang="en-US" dirty="0"/>
          </a:p>
          <a:p>
            <a:pPr marL="742950" lvl="1" indent="-285750">
              <a:buFont typeface="+mj-lt"/>
              <a:buAutoNum type="arabicPeriod"/>
            </a:pPr>
            <a:r>
              <a:rPr lang="en-US" dirty="0"/>
              <a:t>"Try modifying the comment to change the range (e.g., # Print even numbers from 20 to 2). How does Copilot adjust the generated loop?"</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dirty="0"/>
          </a:p>
        </p:txBody>
      </p:sp>
    </p:spTree>
    <p:extLst>
      <p:ext uri="{BB962C8B-B14F-4D97-AF65-F5344CB8AC3E}">
        <p14:creationId xmlns:p14="http://schemas.microsoft.com/office/powerpoint/2010/main" val="3453335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demonstrates how </a:t>
            </a:r>
            <a:r>
              <a:rPr lang="en-US" b="1" dirty="0"/>
              <a:t>GitHub Copilot</a:t>
            </a:r>
            <a:r>
              <a:rPr lang="en-US" dirty="0"/>
              <a:t> can generate </a:t>
            </a:r>
            <a:r>
              <a:rPr lang="en-US" b="1" dirty="0"/>
              <a:t>if-else statements</a:t>
            </a:r>
            <a:r>
              <a:rPr lang="en-US" dirty="0"/>
              <a:t> based on user-provided comments. The example shows an </a:t>
            </a:r>
            <a:r>
              <a:rPr lang="en-US" b="1" dirty="0"/>
              <a:t>if-elif-else condition</a:t>
            </a:r>
            <a:r>
              <a:rPr lang="en-US" dirty="0"/>
              <a:t> that checks whether a number is </a:t>
            </a:r>
            <a:r>
              <a:rPr lang="en-US" b="1" dirty="0"/>
              <a:t>positive, negative, or zero</a:t>
            </a:r>
            <a:r>
              <a:rPr lang="en-US" dirty="0"/>
              <a:t>.</a:t>
            </a:r>
          </a:p>
          <a:p>
            <a:pPr>
              <a:buFont typeface="Arial" panose="020B0604020202020204" pitchFamily="34" charset="0"/>
              <a:buChar char="•"/>
            </a:pPr>
            <a:r>
              <a:rPr lang="en-US" b="1" dirty="0"/>
              <a:t>Step 1:</a:t>
            </a:r>
            <a:r>
              <a:rPr lang="en-US" dirty="0"/>
              <a:t> The user writes a comment (# Check if a number is positive, negative, or zero).</a:t>
            </a:r>
          </a:p>
          <a:p>
            <a:pPr>
              <a:buFont typeface="Arial" panose="020B0604020202020204" pitchFamily="34" charset="0"/>
              <a:buChar char="•"/>
            </a:pPr>
            <a:r>
              <a:rPr lang="en-US" b="1" dirty="0"/>
              <a:t>Step 2:</a:t>
            </a:r>
            <a:r>
              <a:rPr lang="en-US" dirty="0"/>
              <a:t> Press </a:t>
            </a:r>
            <a:r>
              <a:rPr lang="en-US" b="1" dirty="0"/>
              <a:t>Enter</a:t>
            </a:r>
            <a:r>
              <a:rPr lang="en-US" dirty="0"/>
              <a:t>, and Copilot generates the if-else structure.</a:t>
            </a:r>
          </a:p>
          <a:p>
            <a:pPr>
              <a:buFont typeface="Arial" panose="020B0604020202020204" pitchFamily="34" charset="0"/>
              <a:buChar char="•"/>
            </a:pPr>
            <a:r>
              <a:rPr lang="en-US" b="1" dirty="0"/>
              <a:t>Step 3:</a:t>
            </a:r>
            <a:r>
              <a:rPr lang="en-US" dirty="0"/>
              <a:t> Press </a:t>
            </a:r>
            <a:r>
              <a:rPr lang="en-US" b="1" dirty="0"/>
              <a:t>Tab</a:t>
            </a:r>
            <a:r>
              <a:rPr lang="en-US" dirty="0"/>
              <a:t> to accept the suggestion.</a:t>
            </a:r>
          </a:p>
          <a:p>
            <a:r>
              <a:rPr lang="en-US" dirty="0"/>
              <a:t>The resulting Python code:</a:t>
            </a:r>
          </a:p>
          <a:p>
            <a:pPr>
              <a:buFont typeface="+mj-lt"/>
              <a:buAutoNum type="arabicPeriod"/>
            </a:pPr>
            <a:r>
              <a:rPr lang="en-US" dirty="0"/>
              <a:t>Takes user input (num = float(input("Enter a number: "))).</a:t>
            </a:r>
          </a:p>
          <a:p>
            <a:pPr>
              <a:buFont typeface="+mj-lt"/>
              <a:buAutoNum type="arabicPeriod"/>
            </a:pPr>
            <a:r>
              <a:rPr lang="en-US" dirty="0"/>
              <a:t>Uses an </a:t>
            </a:r>
            <a:r>
              <a:rPr lang="en-US" b="1" dirty="0"/>
              <a:t>if-elif-else</a:t>
            </a:r>
            <a:r>
              <a:rPr lang="en-US" dirty="0"/>
              <a:t> statement to evaluate the number and print whether it is </a:t>
            </a:r>
            <a:r>
              <a:rPr lang="en-US" b="1" dirty="0"/>
              <a:t>positive, negative, or zero</a:t>
            </a:r>
            <a:r>
              <a:rPr lang="en-US" dirty="0"/>
              <a:t>.</a:t>
            </a:r>
          </a:p>
          <a:p>
            <a:pPr>
              <a:buFont typeface="+mj-lt"/>
              <a:buAutoNum type="arabicPeriod"/>
            </a:pPr>
            <a:endParaRPr lang="en-US" dirty="0"/>
          </a:p>
          <a:p>
            <a:r>
              <a:rPr lang="en-US" b="1" dirty="0"/>
              <a:t>How to Present the Slide:</a:t>
            </a:r>
          </a:p>
          <a:p>
            <a:pPr>
              <a:buFont typeface="+mj-lt"/>
              <a:buAutoNum type="arabicPeriod"/>
            </a:pPr>
            <a:r>
              <a:rPr lang="en-US" b="1" dirty="0"/>
              <a:t>Introduce Conditional Statements</a:t>
            </a:r>
            <a:endParaRPr lang="en-US" dirty="0"/>
          </a:p>
          <a:p>
            <a:pPr marL="742950" lvl="1" indent="-285750">
              <a:buFont typeface="+mj-lt"/>
              <a:buAutoNum type="arabicPeriod"/>
            </a:pPr>
            <a:r>
              <a:rPr lang="en-US" dirty="0"/>
              <a:t>"Conditional statements are used to execute specific code blocks based on a given condition."</a:t>
            </a:r>
          </a:p>
          <a:p>
            <a:pPr marL="742950" lvl="1" indent="-285750">
              <a:buFont typeface="+mj-lt"/>
              <a:buAutoNum type="arabicPeriod"/>
            </a:pPr>
            <a:r>
              <a:rPr lang="en-US" dirty="0"/>
              <a:t>"In Python, we use if, elif, and else to handle different conditions."</a:t>
            </a:r>
          </a:p>
          <a:p>
            <a:pPr marL="742950" lvl="1" indent="-285750">
              <a:buFont typeface="+mj-lt"/>
              <a:buAutoNum type="arabicPeriod"/>
            </a:pPr>
            <a:r>
              <a:rPr lang="en-US" dirty="0"/>
              <a:t>"Copilot can generate these conditions automatically based on clear instructions in comments."</a:t>
            </a:r>
          </a:p>
          <a:p>
            <a:pPr>
              <a:buFont typeface="+mj-lt"/>
              <a:buAutoNum type="arabicPeriod"/>
            </a:pPr>
            <a:r>
              <a:rPr lang="en-US" b="1" dirty="0"/>
              <a:t>Explain the Example Step-by-Step</a:t>
            </a:r>
            <a:endParaRPr lang="en-US" dirty="0"/>
          </a:p>
          <a:p>
            <a:pPr marL="742950" lvl="1" indent="-285750">
              <a:buFont typeface="+mj-lt"/>
              <a:buAutoNum type="arabicPeriod"/>
            </a:pPr>
            <a:r>
              <a:rPr lang="en-US" dirty="0"/>
              <a:t>"The user provides a comment describing the task: checking if a number is positive, negative, or zero."</a:t>
            </a:r>
          </a:p>
          <a:p>
            <a:pPr marL="742950" lvl="1" indent="-285750">
              <a:buFont typeface="+mj-lt"/>
              <a:buAutoNum type="arabicPeriod"/>
            </a:pPr>
            <a:r>
              <a:rPr lang="en-US" dirty="0"/>
              <a:t>"Copilot interprets this and generates a fully functional if-elif-else structure."</a:t>
            </a:r>
          </a:p>
          <a:p>
            <a:pPr marL="742950" lvl="1" indent="-285750">
              <a:buFont typeface="+mj-lt"/>
              <a:buAutoNum type="arabicPeriod"/>
            </a:pPr>
            <a:r>
              <a:rPr lang="en-US" dirty="0"/>
              <a:t>"The user can accept this suggestion and use the generated code instantly."</a:t>
            </a:r>
          </a:p>
          <a:p>
            <a:pPr>
              <a:buFont typeface="+mj-lt"/>
              <a:buAutoNum type="arabicPeriod"/>
            </a:pPr>
            <a:r>
              <a:rPr lang="en-US" b="1" dirty="0"/>
              <a:t>Key Takeaways</a:t>
            </a:r>
            <a:endParaRPr lang="en-US" dirty="0"/>
          </a:p>
          <a:p>
            <a:pPr marL="742950" lvl="1" indent="-285750">
              <a:buFont typeface="+mj-lt"/>
              <a:buAutoNum type="arabicPeriod"/>
            </a:pPr>
            <a:r>
              <a:rPr lang="en-US" dirty="0"/>
              <a:t>"Copilot accelerates coding by automating routine conditionals."</a:t>
            </a:r>
          </a:p>
          <a:p>
            <a:pPr marL="742950" lvl="1" indent="-285750">
              <a:buFont typeface="+mj-lt"/>
              <a:buAutoNum type="arabicPeriod"/>
            </a:pPr>
            <a:r>
              <a:rPr lang="en-US" dirty="0"/>
              <a:t>"It ensures syntactical correctness, reducing manual errors."</a:t>
            </a:r>
          </a:p>
          <a:p>
            <a:pPr marL="742950" lvl="1" indent="-285750">
              <a:buFont typeface="+mj-lt"/>
              <a:buAutoNum type="arabicPeriod"/>
            </a:pPr>
            <a:r>
              <a:rPr lang="en-US" dirty="0"/>
              <a:t>"Providing precise comments results in better code generation."</a:t>
            </a:r>
          </a:p>
          <a:p>
            <a:pPr>
              <a:buFont typeface="+mj-lt"/>
              <a:buAutoNum type="arabicPeriod"/>
            </a:pPr>
            <a:r>
              <a:rPr lang="en-US" b="1" dirty="0"/>
              <a:t>Interactive Discussion</a:t>
            </a:r>
            <a:endParaRPr lang="en-US" dirty="0"/>
          </a:p>
          <a:p>
            <a:pPr marL="742950" lvl="1" indent="-285750">
              <a:buFont typeface="+mj-lt"/>
              <a:buAutoNum type="arabicPeriod"/>
            </a:pPr>
            <a:r>
              <a:rPr lang="en-US" dirty="0"/>
              <a:t>"How would you modify this code to check for even and odd numbers?"</a:t>
            </a:r>
          </a:p>
          <a:p>
            <a:pPr marL="742950" lvl="1" indent="-285750">
              <a:buFont typeface="+mj-lt"/>
              <a:buAutoNum type="arabicPeriod"/>
            </a:pPr>
            <a:r>
              <a:rPr lang="en-US" dirty="0"/>
              <a:t>"What happens if the input is not a number? How can we handle that?"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dirty="0"/>
          </a:p>
        </p:txBody>
      </p:sp>
    </p:spTree>
    <p:extLst>
      <p:ext uri="{BB962C8B-B14F-4D97-AF65-F5344CB8AC3E}">
        <p14:creationId xmlns:p14="http://schemas.microsoft.com/office/powerpoint/2010/main" val="2654582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demonstrates how </a:t>
            </a:r>
            <a:r>
              <a:rPr lang="en-US" b="1" dirty="0"/>
              <a:t>GitHub Copilot</a:t>
            </a:r>
            <a:r>
              <a:rPr lang="en-US" dirty="0"/>
              <a:t> can generate </a:t>
            </a:r>
            <a:r>
              <a:rPr lang="en-US" b="1" dirty="0"/>
              <a:t>list operations, dictionaries, and tuples</a:t>
            </a:r>
            <a:r>
              <a:rPr lang="en-US" dirty="0"/>
              <a:t> using descriptive comments. The example provided shows the creation of a </a:t>
            </a:r>
            <a:r>
              <a:rPr lang="en-US" b="1" dirty="0"/>
              <a:t>list of even numbers from 1 to 20</a:t>
            </a:r>
            <a:r>
              <a:rPr lang="en-US" dirty="0"/>
              <a:t> using </a:t>
            </a:r>
            <a:r>
              <a:rPr lang="en-US" b="1" dirty="0"/>
              <a:t>list comprehension</a:t>
            </a:r>
            <a:r>
              <a:rPr lang="en-US" dirty="0"/>
              <a:t>.</a:t>
            </a:r>
          </a:p>
          <a:p>
            <a:pPr>
              <a:buFont typeface="Arial" panose="020B0604020202020204" pitchFamily="34" charset="0"/>
              <a:buChar char="•"/>
            </a:pPr>
            <a:r>
              <a:rPr lang="en-US" b="1" dirty="0"/>
              <a:t>Step 1:</a:t>
            </a:r>
            <a:r>
              <a:rPr lang="en-US" dirty="0"/>
              <a:t> The user writes a comment (# Create a list of even numbers from 1 to 20).</a:t>
            </a:r>
          </a:p>
          <a:p>
            <a:pPr>
              <a:buFont typeface="Arial" panose="020B0604020202020204" pitchFamily="34" charset="0"/>
              <a:buChar char="•"/>
            </a:pPr>
            <a:r>
              <a:rPr lang="en-US" b="1" dirty="0"/>
              <a:t>Step 2:</a:t>
            </a:r>
            <a:r>
              <a:rPr lang="en-US" dirty="0"/>
              <a:t> Press </a:t>
            </a:r>
            <a:r>
              <a:rPr lang="en-US" b="1" dirty="0"/>
              <a:t>Enter</a:t>
            </a:r>
            <a:r>
              <a:rPr lang="en-US" dirty="0"/>
              <a:t>, and Copilot generates the Python list comprehension code.</a:t>
            </a:r>
          </a:p>
          <a:p>
            <a:pPr>
              <a:buFont typeface="Arial" panose="020B0604020202020204" pitchFamily="34" charset="0"/>
              <a:buChar char="•"/>
            </a:pPr>
            <a:r>
              <a:rPr lang="en-US" b="1" dirty="0"/>
              <a:t>Step 3:</a:t>
            </a:r>
            <a:r>
              <a:rPr lang="en-US" dirty="0"/>
              <a:t> Press </a:t>
            </a:r>
            <a:r>
              <a:rPr lang="en-US" b="1" dirty="0"/>
              <a:t>Tab</a:t>
            </a:r>
            <a:r>
              <a:rPr lang="en-US" dirty="0"/>
              <a:t> to accept the suggestion.</a:t>
            </a:r>
          </a:p>
          <a:p>
            <a:r>
              <a:rPr lang="en-US" dirty="0"/>
              <a:t>The generated code:</a:t>
            </a:r>
          </a:p>
          <a:p>
            <a:endParaRPr lang="en-US" dirty="0"/>
          </a:p>
          <a:p>
            <a:pPr rtl="0"/>
            <a:r>
              <a:rPr lang="en-US" dirty="0"/>
              <a:t>even_numbers = [x for x in range(1, 21) if x % 2 == 0]</a:t>
            </a:r>
          </a:p>
          <a:p>
            <a:pPr rtl="0"/>
            <a:r>
              <a:rPr lang="en-US" dirty="0"/>
              <a:t>print(even_numbers)</a:t>
            </a:r>
          </a:p>
          <a:p>
            <a:pPr rtl="0"/>
            <a:endParaRPr lang="en-US" dirty="0"/>
          </a:p>
          <a:p>
            <a:r>
              <a:rPr lang="en-US" dirty="0"/>
              <a:t>This code efficiently creates and prints a list of even numbers using </a:t>
            </a:r>
            <a:r>
              <a:rPr lang="en-US" b="1" dirty="0"/>
              <a:t>list comprehension</a:t>
            </a:r>
            <a:r>
              <a:rPr lang="en-US" dirty="0"/>
              <a:t>.</a:t>
            </a:r>
          </a:p>
          <a:p>
            <a:endParaRPr lang="en-US" dirty="0"/>
          </a:p>
          <a:p>
            <a:r>
              <a:rPr lang="en-US" b="1" dirty="0"/>
              <a:t>How to Present the Slide:</a:t>
            </a:r>
          </a:p>
          <a:p>
            <a:pPr>
              <a:buFont typeface="+mj-lt"/>
              <a:buAutoNum type="arabicPeriod"/>
            </a:pPr>
            <a:r>
              <a:rPr lang="en-US" b="1" dirty="0"/>
              <a:t>Introduce Data Structures</a:t>
            </a:r>
            <a:endParaRPr lang="en-US" dirty="0"/>
          </a:p>
          <a:p>
            <a:pPr marL="742950" lvl="1" indent="-285750">
              <a:buFont typeface="+mj-lt"/>
              <a:buAutoNum type="arabicPeriod"/>
            </a:pPr>
            <a:r>
              <a:rPr lang="en-US" dirty="0"/>
              <a:t>"In Python, we use </a:t>
            </a:r>
            <a:r>
              <a:rPr lang="en-US" b="1" dirty="0"/>
              <a:t>lists, dictionaries, and tuples</a:t>
            </a:r>
            <a:r>
              <a:rPr lang="en-US" dirty="0"/>
              <a:t> to store collections of data."</a:t>
            </a:r>
          </a:p>
          <a:p>
            <a:pPr marL="742950" lvl="1" indent="-285750">
              <a:buFont typeface="+mj-lt"/>
              <a:buAutoNum type="arabicPeriod"/>
            </a:pPr>
            <a:r>
              <a:rPr lang="en-US" dirty="0"/>
              <a:t>"Lists are mutable and allow dynamic modifications, whereas tuples are immutable."</a:t>
            </a:r>
          </a:p>
          <a:p>
            <a:pPr marL="742950" lvl="1" indent="-285750">
              <a:buFont typeface="+mj-lt"/>
              <a:buAutoNum type="arabicPeriod"/>
            </a:pPr>
            <a:r>
              <a:rPr lang="en-US" dirty="0"/>
              <a:t>"Copilot helps in quickly generating these data structures based on user instructions."</a:t>
            </a:r>
          </a:p>
          <a:p>
            <a:pPr>
              <a:buFont typeface="+mj-lt"/>
              <a:buAutoNum type="arabicPeriod"/>
            </a:pPr>
            <a:r>
              <a:rPr lang="en-US" b="1" dirty="0"/>
              <a:t>Explain the Example Step-by-Step</a:t>
            </a:r>
            <a:endParaRPr lang="en-US" dirty="0"/>
          </a:p>
          <a:p>
            <a:pPr marL="742950" lvl="1" indent="-285750">
              <a:buFont typeface="+mj-lt"/>
              <a:buAutoNum type="arabicPeriod"/>
            </a:pPr>
            <a:r>
              <a:rPr lang="en-US" dirty="0"/>
              <a:t>"The user provides a comment describing the list they want to create."</a:t>
            </a:r>
          </a:p>
          <a:p>
            <a:pPr marL="742950" lvl="1" indent="-285750">
              <a:buFont typeface="+mj-lt"/>
              <a:buAutoNum type="arabicPeriod"/>
            </a:pPr>
            <a:r>
              <a:rPr lang="en-US" dirty="0"/>
              <a:t>"Copilot interprets this and generates a list comprehension to extract even numbers from 1 to 20."</a:t>
            </a:r>
          </a:p>
          <a:p>
            <a:pPr marL="742950" lvl="1" indent="-285750">
              <a:buFont typeface="+mj-lt"/>
              <a:buAutoNum type="arabicPeriod"/>
            </a:pPr>
            <a:r>
              <a:rPr lang="en-US" dirty="0"/>
              <a:t>"This method is efficient and more Pythonic than using a traditional loop."</a:t>
            </a:r>
          </a:p>
          <a:p>
            <a:pPr>
              <a:buFont typeface="+mj-lt"/>
              <a:buAutoNum type="arabicPeriod"/>
            </a:pPr>
            <a:r>
              <a:rPr lang="en-US" b="1" dirty="0"/>
              <a:t>Key Takeaways</a:t>
            </a:r>
            <a:endParaRPr lang="en-US" dirty="0"/>
          </a:p>
          <a:p>
            <a:pPr marL="742950" lvl="1" indent="-285750">
              <a:buFont typeface="+mj-lt"/>
              <a:buAutoNum type="arabicPeriod"/>
            </a:pPr>
            <a:r>
              <a:rPr lang="en-US" dirty="0"/>
              <a:t>"Copilot speeds up coding by generating structured data quickly."</a:t>
            </a:r>
          </a:p>
          <a:p>
            <a:pPr marL="742950" lvl="1" indent="-285750">
              <a:buFont typeface="+mj-lt"/>
              <a:buAutoNum type="arabicPeriod"/>
            </a:pPr>
            <a:r>
              <a:rPr lang="en-US" dirty="0"/>
              <a:t>"Providing precise comments leads to better, optimized code generation."</a:t>
            </a:r>
          </a:p>
          <a:p>
            <a:pPr marL="742950" lvl="1" indent="-285750">
              <a:buFont typeface="+mj-lt"/>
              <a:buAutoNum type="arabicPeriod"/>
            </a:pPr>
            <a:r>
              <a:rPr lang="en-US" dirty="0"/>
              <a:t>"Using list comprehension makes code more readable and efficient."</a:t>
            </a:r>
          </a:p>
          <a:p>
            <a:pPr>
              <a:buFont typeface="+mj-lt"/>
              <a:buAutoNum type="arabicPeriod"/>
            </a:pPr>
            <a:r>
              <a:rPr lang="en-US" b="1" dirty="0"/>
              <a:t>Interactive Discussion</a:t>
            </a:r>
            <a:endParaRPr lang="en-US" dirty="0"/>
          </a:p>
          <a:p>
            <a:pPr marL="742950" lvl="1" indent="-285750">
              <a:buFont typeface="+mj-lt"/>
              <a:buAutoNum type="arabicPeriod"/>
            </a:pPr>
            <a:r>
              <a:rPr lang="en-US" dirty="0"/>
              <a:t>"How would you modify this to create a list of odd numbers?"</a:t>
            </a:r>
          </a:p>
          <a:p>
            <a:pPr marL="742950" lvl="1" indent="-285750">
              <a:buFont typeface="+mj-lt"/>
              <a:buAutoNum type="arabicPeriod"/>
            </a:pPr>
            <a:r>
              <a:rPr lang="en-US" dirty="0"/>
              <a:t>"Can we use Copilot to create a dictionary of numbers and their squares?"</a:t>
            </a:r>
          </a:p>
          <a:p>
            <a:pPr marL="742950" lvl="1" indent="-285750">
              <a:buFont typeface="+mj-lt"/>
              <a:buAutoNum type="arabicPeriod"/>
            </a:pPr>
            <a:r>
              <a:rPr lang="en-US" dirty="0"/>
              <a:t>"What happens if we want a tuple instead of a list?"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dirty="0"/>
          </a:p>
        </p:txBody>
      </p:sp>
    </p:spTree>
    <p:extLst>
      <p:ext uri="{BB962C8B-B14F-4D97-AF65-F5344CB8AC3E}">
        <p14:creationId xmlns:p14="http://schemas.microsoft.com/office/powerpoint/2010/main" val="2559211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demonstrates how </a:t>
            </a:r>
            <a:r>
              <a:rPr lang="en-US" b="1" dirty="0"/>
              <a:t>GitHub Copilot</a:t>
            </a:r>
            <a:r>
              <a:rPr lang="en-US" dirty="0"/>
              <a:t> can generate </a:t>
            </a:r>
            <a:r>
              <a:rPr lang="en-US" b="1" dirty="0"/>
              <a:t>Python dictionaries</a:t>
            </a:r>
            <a:r>
              <a:rPr lang="en-US" dirty="0"/>
              <a:t> using descriptive comments. The example provided shows the creation of a </a:t>
            </a:r>
            <a:r>
              <a:rPr lang="en-US" b="1" dirty="0"/>
              <a:t>dictionary of student grades</a:t>
            </a:r>
            <a:r>
              <a:rPr lang="en-US" dirty="0"/>
              <a:t>, where:</a:t>
            </a:r>
          </a:p>
          <a:p>
            <a:pPr>
              <a:buFont typeface="Arial" panose="020B0604020202020204" pitchFamily="34" charset="0"/>
              <a:buChar char="•"/>
            </a:pPr>
            <a:r>
              <a:rPr lang="en-US" b="1" dirty="0"/>
              <a:t>Step 1:</a:t>
            </a:r>
            <a:r>
              <a:rPr lang="en-US" dirty="0"/>
              <a:t> The user writes a comment (# Create a dictionary of student grades).</a:t>
            </a:r>
          </a:p>
          <a:p>
            <a:pPr>
              <a:buFont typeface="Arial" panose="020B0604020202020204" pitchFamily="34" charset="0"/>
              <a:buChar char="•"/>
            </a:pPr>
            <a:r>
              <a:rPr lang="en-US" b="1" dirty="0"/>
              <a:t>Step 2:</a:t>
            </a:r>
            <a:r>
              <a:rPr lang="en-US" dirty="0"/>
              <a:t> Press </a:t>
            </a:r>
            <a:r>
              <a:rPr lang="en-US" b="1" dirty="0"/>
              <a:t>Enter</a:t>
            </a:r>
            <a:r>
              <a:rPr lang="en-US" dirty="0"/>
              <a:t>, and Copilot generates a Python dictionary with sample data.</a:t>
            </a:r>
          </a:p>
          <a:p>
            <a:pPr>
              <a:buFont typeface="Arial" panose="020B0604020202020204" pitchFamily="34" charset="0"/>
              <a:buChar char="•"/>
            </a:pPr>
            <a:r>
              <a:rPr lang="en-US" b="1" dirty="0"/>
              <a:t>Step 3:</a:t>
            </a:r>
            <a:r>
              <a:rPr lang="en-US" dirty="0"/>
              <a:t> Press </a:t>
            </a:r>
            <a:r>
              <a:rPr lang="en-US" b="1" dirty="0"/>
              <a:t>Tab</a:t>
            </a:r>
            <a:r>
              <a:rPr lang="en-US" dirty="0"/>
              <a:t> to accept the suggestion.</a:t>
            </a:r>
          </a:p>
          <a:p>
            <a:pPr>
              <a:buFont typeface="Arial" panose="020B0604020202020204" pitchFamily="34" charset="0"/>
              <a:buNone/>
            </a:pPr>
            <a:endParaRPr lang="en-US" dirty="0"/>
          </a:p>
          <a:p>
            <a:pPr>
              <a:buFont typeface="Arial" panose="020B0604020202020204" pitchFamily="34" charset="0"/>
              <a:buNone/>
            </a:pPr>
            <a:r>
              <a:rPr lang="en-US" dirty="0"/>
              <a:t>The generated code:</a:t>
            </a:r>
          </a:p>
          <a:p>
            <a:pPr>
              <a:buFont typeface="Arial" panose="020B0604020202020204" pitchFamily="34" charset="0"/>
              <a:buNone/>
            </a:pPr>
            <a:endParaRPr lang="en-US" dirty="0"/>
          </a:p>
          <a:p>
            <a:pPr>
              <a:buFont typeface="Arial" panose="020B0604020202020204" pitchFamily="34" charset="0"/>
              <a:buNone/>
            </a:pPr>
            <a:r>
              <a:rPr lang="en-US" dirty="0"/>
              <a:t># Create a dictionary of student grades</a:t>
            </a:r>
          </a:p>
          <a:p>
            <a:pPr>
              <a:buFont typeface="Arial" panose="020B0604020202020204" pitchFamily="34" charset="0"/>
              <a:buNone/>
            </a:pPr>
            <a:r>
              <a:rPr lang="en-US" dirty="0"/>
              <a:t>grades = {'Alice': 89, 'Bob': 72, 'Charles': 87}</a:t>
            </a:r>
          </a:p>
          <a:p>
            <a:pPr>
              <a:buFont typeface="Arial" panose="020B0604020202020204" pitchFamily="34" charset="0"/>
              <a:buNone/>
            </a:pPr>
            <a:endParaRPr lang="en-US" dirty="0"/>
          </a:p>
          <a:p>
            <a:pPr>
              <a:buFont typeface="Arial" panose="020B0604020202020204" pitchFamily="34" charset="0"/>
              <a:buNone/>
            </a:pPr>
            <a:r>
              <a:rPr lang="en-US" dirty="0"/>
              <a:t># Print the dictionary</a:t>
            </a:r>
          </a:p>
          <a:p>
            <a:pPr>
              <a:buFont typeface="Arial" panose="020B0604020202020204" pitchFamily="34" charset="0"/>
              <a:buNone/>
            </a:pPr>
            <a:r>
              <a:rPr lang="en-US" dirty="0"/>
              <a:t>print(grades)</a:t>
            </a:r>
          </a:p>
          <a:p>
            <a:endParaRPr lang="en-US" dirty="0"/>
          </a:p>
          <a:p>
            <a:r>
              <a:rPr lang="en-US" dirty="0"/>
              <a:t>This dictionary stores student names as </a:t>
            </a:r>
            <a:r>
              <a:rPr lang="en-US" b="1" dirty="0"/>
              <a:t>keys</a:t>
            </a:r>
            <a:r>
              <a:rPr lang="en-US" dirty="0"/>
              <a:t> and their grades as </a:t>
            </a:r>
            <a:r>
              <a:rPr lang="en-US" b="1" dirty="0"/>
              <a:t>values</a:t>
            </a:r>
            <a:r>
              <a:rPr lang="en-US" dirty="0"/>
              <a:t>.</a:t>
            </a:r>
          </a:p>
          <a:p>
            <a:endParaRPr lang="en-US" dirty="0"/>
          </a:p>
          <a:p>
            <a:r>
              <a:rPr lang="en-US" b="1" dirty="0"/>
              <a:t>How to Present the Slide:</a:t>
            </a:r>
          </a:p>
          <a:p>
            <a:pPr>
              <a:buFont typeface="+mj-lt"/>
              <a:buAutoNum type="arabicPeriod"/>
            </a:pPr>
            <a:r>
              <a:rPr lang="en-US" b="1" dirty="0"/>
              <a:t>Introduce Dictionaries</a:t>
            </a:r>
            <a:endParaRPr lang="en-US" dirty="0"/>
          </a:p>
          <a:p>
            <a:pPr marL="742950" lvl="1" indent="-285750">
              <a:buFont typeface="+mj-lt"/>
              <a:buAutoNum type="arabicPeriod"/>
            </a:pPr>
            <a:r>
              <a:rPr lang="en-US" dirty="0"/>
              <a:t>"A dictionary in Python is a collection of </a:t>
            </a:r>
            <a:r>
              <a:rPr lang="en-US" b="1" dirty="0"/>
              <a:t>key-value pairs</a:t>
            </a:r>
            <a:r>
              <a:rPr lang="en-US" dirty="0"/>
              <a:t>, useful for organizing related data."</a:t>
            </a:r>
          </a:p>
          <a:p>
            <a:pPr marL="742950" lvl="1" indent="-285750">
              <a:buFont typeface="+mj-lt"/>
              <a:buAutoNum type="arabicPeriod"/>
            </a:pPr>
            <a:r>
              <a:rPr lang="en-US" dirty="0"/>
              <a:t>"Unlike lists, dictionaries provide </a:t>
            </a:r>
            <a:r>
              <a:rPr lang="en-US" b="1" dirty="0"/>
              <a:t>fast lookups</a:t>
            </a:r>
            <a:r>
              <a:rPr lang="en-US" dirty="0"/>
              <a:t> by key rather than index-based access."</a:t>
            </a:r>
          </a:p>
          <a:p>
            <a:pPr marL="742950" lvl="1" indent="-285750">
              <a:buFont typeface="+mj-lt"/>
              <a:buAutoNum type="arabicPeriod"/>
            </a:pPr>
            <a:r>
              <a:rPr lang="en-US" dirty="0"/>
              <a:t>"Copilot helps create structured dictionaries by interpreting user comments."</a:t>
            </a:r>
          </a:p>
          <a:p>
            <a:pPr>
              <a:buFont typeface="+mj-lt"/>
              <a:buAutoNum type="arabicPeriod"/>
            </a:pPr>
            <a:r>
              <a:rPr lang="en-US" b="1" dirty="0"/>
              <a:t>Explain the Example Step-by-Step</a:t>
            </a:r>
            <a:endParaRPr lang="en-US" dirty="0"/>
          </a:p>
          <a:p>
            <a:pPr marL="742950" lvl="1" indent="-285750">
              <a:buFont typeface="+mj-lt"/>
              <a:buAutoNum type="arabicPeriod"/>
            </a:pPr>
            <a:r>
              <a:rPr lang="en-US" dirty="0"/>
              <a:t>"The comment # Create a dictionary of student grades instructs Copilot on what to generate."</a:t>
            </a:r>
          </a:p>
          <a:p>
            <a:pPr marL="742950" lvl="1" indent="-285750">
              <a:buFont typeface="+mj-lt"/>
              <a:buAutoNum type="arabicPeriod"/>
            </a:pPr>
            <a:r>
              <a:rPr lang="en-US" dirty="0"/>
              <a:t>"Copilot produces a dictionary where </a:t>
            </a:r>
            <a:r>
              <a:rPr lang="en-US" b="1" dirty="0"/>
              <a:t>student names</a:t>
            </a:r>
            <a:r>
              <a:rPr lang="en-US" dirty="0"/>
              <a:t> are the keys, and </a:t>
            </a:r>
            <a:r>
              <a:rPr lang="en-US" b="1" dirty="0"/>
              <a:t>grades</a:t>
            </a:r>
            <a:r>
              <a:rPr lang="en-US" dirty="0"/>
              <a:t> are the values."</a:t>
            </a:r>
          </a:p>
          <a:p>
            <a:pPr marL="742950" lvl="1" indent="-285750">
              <a:buFont typeface="+mj-lt"/>
              <a:buAutoNum type="arabicPeriod"/>
            </a:pPr>
            <a:r>
              <a:rPr lang="en-US" dirty="0"/>
              <a:t>"The dictionary is then printed to display the stored data."</a:t>
            </a:r>
          </a:p>
          <a:p>
            <a:pPr>
              <a:buFont typeface="+mj-lt"/>
              <a:buAutoNum type="arabicPeriod"/>
            </a:pPr>
            <a:r>
              <a:rPr lang="en-US" b="1" dirty="0"/>
              <a:t>Key Takeaways</a:t>
            </a:r>
            <a:endParaRPr lang="en-US" dirty="0"/>
          </a:p>
          <a:p>
            <a:pPr marL="742950" lvl="1" indent="-285750">
              <a:buFont typeface="+mj-lt"/>
              <a:buAutoNum type="arabicPeriod"/>
            </a:pPr>
            <a:r>
              <a:rPr lang="en-US" dirty="0"/>
              <a:t>"Copilot efficiently generates structured data with meaningful values."</a:t>
            </a:r>
          </a:p>
          <a:p>
            <a:pPr marL="742950" lvl="1" indent="-285750">
              <a:buFont typeface="+mj-lt"/>
              <a:buAutoNum type="arabicPeriod"/>
            </a:pPr>
            <a:r>
              <a:rPr lang="en-US" dirty="0"/>
              <a:t>"Dictionaries are useful for </a:t>
            </a:r>
            <a:r>
              <a:rPr lang="en-US" b="1" dirty="0"/>
              <a:t>mapping relationships</a:t>
            </a:r>
            <a:r>
              <a:rPr lang="en-US" dirty="0"/>
              <a:t>, such as storing configurations, API responses, or records."</a:t>
            </a:r>
          </a:p>
          <a:p>
            <a:pPr marL="742950" lvl="1" indent="-285750">
              <a:buFont typeface="+mj-lt"/>
              <a:buAutoNum type="arabicPeriod"/>
            </a:pPr>
            <a:r>
              <a:rPr lang="en-US" dirty="0"/>
              <a:t>"Providing </a:t>
            </a:r>
            <a:r>
              <a:rPr lang="en-US" b="1" dirty="0"/>
              <a:t>clear and specific</a:t>
            </a:r>
            <a:r>
              <a:rPr lang="en-US" dirty="0"/>
              <a:t> comments improves the accuracy of Copilot’s output."</a:t>
            </a:r>
          </a:p>
          <a:p>
            <a:pPr>
              <a:buFont typeface="+mj-lt"/>
              <a:buAutoNum type="arabicPeriod"/>
            </a:pPr>
            <a:r>
              <a:rPr lang="en-US" b="1" dirty="0"/>
              <a:t>Interactive Discussion</a:t>
            </a:r>
            <a:endParaRPr lang="en-US" dirty="0"/>
          </a:p>
          <a:p>
            <a:pPr marL="742950" lvl="1" indent="-285750">
              <a:buFont typeface="+mj-lt"/>
              <a:buAutoNum type="arabicPeriod"/>
            </a:pPr>
            <a:r>
              <a:rPr lang="en-US" dirty="0"/>
              <a:t>"How would you modify this to store </a:t>
            </a:r>
            <a:r>
              <a:rPr lang="en-US" b="1" dirty="0"/>
              <a:t>students' subjects and their corresponding grades</a:t>
            </a:r>
            <a:r>
              <a:rPr lang="en-US" dirty="0"/>
              <a:t>?"</a:t>
            </a:r>
          </a:p>
          <a:p>
            <a:pPr marL="742950" lvl="1" indent="-285750">
              <a:buFont typeface="+mj-lt"/>
              <a:buAutoNum type="arabicPeriod"/>
            </a:pPr>
            <a:r>
              <a:rPr lang="en-US" dirty="0"/>
              <a:t>"Can you use Copilot to generate a dictionary of </a:t>
            </a:r>
            <a:r>
              <a:rPr lang="en-US" b="1" dirty="0"/>
              <a:t>employees and their departments</a:t>
            </a:r>
            <a:r>
              <a:rPr lang="en-US" dirty="0"/>
              <a:t>?"</a:t>
            </a:r>
          </a:p>
          <a:p>
            <a:pPr marL="742950" lvl="1" indent="-285750">
              <a:buFont typeface="+mj-lt"/>
              <a:buAutoNum type="arabicPeriod"/>
            </a:pPr>
            <a:r>
              <a:rPr lang="en-US" dirty="0"/>
              <a:t>"What happens if we use </a:t>
            </a:r>
            <a:r>
              <a:rPr lang="en-US" b="1" dirty="0"/>
              <a:t>nested dictionaries</a:t>
            </a:r>
            <a:r>
              <a:rPr lang="en-US" dirty="0"/>
              <a:t> instead?"</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dirty="0"/>
          </a:p>
        </p:txBody>
      </p:sp>
    </p:spTree>
    <p:extLst>
      <p:ext uri="{BB962C8B-B14F-4D97-AF65-F5344CB8AC3E}">
        <p14:creationId xmlns:p14="http://schemas.microsoft.com/office/powerpoint/2010/main" val="2748612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explains how </a:t>
            </a:r>
            <a:r>
              <a:rPr lang="en-US" b="1" dirty="0"/>
              <a:t>GitHub Copilot</a:t>
            </a:r>
            <a:r>
              <a:rPr lang="en-US" dirty="0"/>
              <a:t> can generate </a:t>
            </a:r>
            <a:r>
              <a:rPr lang="en-US" b="1" dirty="0"/>
              <a:t>Python tuples</a:t>
            </a:r>
            <a:r>
              <a:rPr lang="en-US" dirty="0"/>
              <a:t> using descriptive comments. The example demonstrates how to create a tuple of </a:t>
            </a:r>
            <a:r>
              <a:rPr lang="en-US" b="1" dirty="0"/>
              <a:t>three programming languages</a:t>
            </a:r>
            <a:r>
              <a:rPr lang="en-US" dirty="0"/>
              <a:t>:</a:t>
            </a:r>
          </a:p>
          <a:p>
            <a:pPr>
              <a:buFont typeface="Arial" panose="020B0604020202020204" pitchFamily="34" charset="0"/>
              <a:buChar char="•"/>
            </a:pPr>
            <a:r>
              <a:rPr lang="en-US" b="1" dirty="0"/>
              <a:t>Step 1:</a:t>
            </a:r>
            <a:r>
              <a:rPr lang="en-US" dirty="0"/>
              <a:t> The user writes a comment (# Define a tuple of three programming languages).</a:t>
            </a:r>
          </a:p>
          <a:p>
            <a:pPr>
              <a:buFont typeface="Arial" panose="020B0604020202020204" pitchFamily="34" charset="0"/>
              <a:buChar char="•"/>
            </a:pPr>
            <a:r>
              <a:rPr lang="en-US" b="1" dirty="0"/>
              <a:t>Step 2:</a:t>
            </a:r>
            <a:r>
              <a:rPr lang="en-US" dirty="0"/>
              <a:t> Press </a:t>
            </a:r>
            <a:r>
              <a:rPr lang="en-US" b="1" dirty="0"/>
              <a:t>Enter</a:t>
            </a:r>
            <a:r>
              <a:rPr lang="en-US" dirty="0"/>
              <a:t>, and Copilot generates the tuple with sample values.</a:t>
            </a:r>
          </a:p>
          <a:p>
            <a:pPr>
              <a:buFont typeface="Arial" panose="020B0604020202020204" pitchFamily="34" charset="0"/>
              <a:buChar char="•"/>
            </a:pPr>
            <a:r>
              <a:rPr lang="en-US" b="1" dirty="0"/>
              <a:t>Step 3:</a:t>
            </a:r>
            <a:r>
              <a:rPr lang="en-US" dirty="0"/>
              <a:t> Press </a:t>
            </a:r>
            <a:r>
              <a:rPr lang="en-US" b="1" dirty="0"/>
              <a:t>Tab</a:t>
            </a:r>
            <a:r>
              <a:rPr lang="en-US" dirty="0"/>
              <a:t> to accept the suggestion.</a:t>
            </a:r>
          </a:p>
          <a:p>
            <a:r>
              <a:rPr lang="en-US" dirty="0"/>
              <a:t>The generated code:</a:t>
            </a:r>
          </a:p>
          <a:p>
            <a:endParaRPr lang="en-US" dirty="0"/>
          </a:p>
          <a:p>
            <a:r>
              <a:rPr lang="en-US" dirty="0"/>
              <a:t># Define a tuple of three programming languages</a:t>
            </a:r>
          </a:p>
          <a:p>
            <a:r>
              <a:rPr lang="en-US" dirty="0"/>
              <a:t>languages = ('Python', 'R', 'SQL')</a:t>
            </a:r>
          </a:p>
          <a:p>
            <a:endParaRPr lang="en-US" dirty="0"/>
          </a:p>
          <a:p>
            <a:r>
              <a:rPr lang="en-US" dirty="0"/>
              <a:t># Print the tuple</a:t>
            </a:r>
          </a:p>
          <a:p>
            <a:r>
              <a:rPr lang="en-US" dirty="0"/>
              <a:t>print(languages)</a:t>
            </a:r>
          </a:p>
          <a:p>
            <a:endParaRPr lang="en-US" dirty="0"/>
          </a:p>
          <a:p>
            <a:endParaRPr lang="en-US" dirty="0"/>
          </a:p>
          <a:p>
            <a:r>
              <a:rPr lang="en-US" b="1" dirty="0"/>
              <a:t>How to Present the Slide:</a:t>
            </a:r>
          </a:p>
          <a:p>
            <a:pPr>
              <a:buFont typeface="+mj-lt"/>
              <a:buAutoNum type="arabicPeriod"/>
            </a:pPr>
            <a:r>
              <a:rPr lang="en-US" b="1" dirty="0"/>
              <a:t>Introduce Tuples</a:t>
            </a:r>
            <a:endParaRPr lang="en-US" dirty="0"/>
          </a:p>
          <a:p>
            <a:pPr marL="742950" lvl="1" indent="-285750">
              <a:buFont typeface="+mj-lt"/>
              <a:buAutoNum type="arabicPeriod"/>
            </a:pPr>
            <a:r>
              <a:rPr lang="en-US" dirty="0"/>
              <a:t>"A tuple is an </a:t>
            </a:r>
            <a:r>
              <a:rPr lang="en-US" b="1" dirty="0"/>
              <a:t>ordered, immutable collection</a:t>
            </a:r>
            <a:r>
              <a:rPr lang="en-US" dirty="0"/>
              <a:t> of elements in Python."</a:t>
            </a:r>
          </a:p>
          <a:p>
            <a:pPr marL="742950" lvl="1" indent="-285750">
              <a:buFont typeface="+mj-lt"/>
              <a:buAutoNum type="arabicPeriod"/>
            </a:pPr>
            <a:r>
              <a:rPr lang="en-US" dirty="0"/>
              <a:t>"Unlike lists, tuples </a:t>
            </a:r>
            <a:r>
              <a:rPr lang="en-US" b="1" dirty="0"/>
              <a:t>cannot be modified</a:t>
            </a:r>
            <a:r>
              <a:rPr lang="en-US" dirty="0"/>
              <a:t> once created, making them useful for storing </a:t>
            </a:r>
            <a:r>
              <a:rPr lang="en-US" b="1" dirty="0"/>
              <a:t>fixed sets of values</a:t>
            </a:r>
            <a:r>
              <a:rPr lang="en-US" dirty="0"/>
              <a:t>."</a:t>
            </a:r>
          </a:p>
          <a:p>
            <a:pPr marL="742950" lvl="1" indent="-285750">
              <a:buFont typeface="+mj-lt"/>
              <a:buAutoNum type="arabicPeriod"/>
            </a:pPr>
            <a:r>
              <a:rPr lang="en-US" dirty="0"/>
              <a:t>"Copilot helps define tuples based on the user’s </a:t>
            </a:r>
            <a:r>
              <a:rPr lang="en-US" b="1" dirty="0"/>
              <a:t>descriptive comments</a:t>
            </a:r>
            <a:r>
              <a:rPr lang="en-US" dirty="0"/>
              <a:t>."</a:t>
            </a:r>
          </a:p>
          <a:p>
            <a:pPr>
              <a:buFont typeface="+mj-lt"/>
              <a:buAutoNum type="arabicPeriod"/>
            </a:pPr>
            <a:r>
              <a:rPr lang="en-US" b="1" dirty="0"/>
              <a:t>Explain the Example Step-by-Step</a:t>
            </a:r>
            <a:endParaRPr lang="en-US" dirty="0"/>
          </a:p>
          <a:p>
            <a:pPr marL="742950" lvl="1" indent="-285750">
              <a:buFont typeface="+mj-lt"/>
              <a:buAutoNum type="arabicPeriod"/>
            </a:pPr>
            <a:r>
              <a:rPr lang="en-US" dirty="0"/>
              <a:t>"The comment # Define a tuple of three programming languages provides a </a:t>
            </a:r>
            <a:r>
              <a:rPr lang="en-US" b="1" dirty="0"/>
              <a:t>clear instruction</a:t>
            </a:r>
            <a:r>
              <a:rPr lang="en-US" dirty="0"/>
              <a:t> for Copilot."</a:t>
            </a:r>
          </a:p>
          <a:p>
            <a:pPr marL="742950" lvl="1" indent="-285750">
              <a:buFont typeface="+mj-lt"/>
              <a:buAutoNum type="arabicPeriod"/>
            </a:pPr>
            <a:r>
              <a:rPr lang="en-US" dirty="0"/>
              <a:t>"Copilot generates a tuple containing 'Python', 'R', 'SQL' and assigns it to the variable languages."</a:t>
            </a:r>
          </a:p>
          <a:p>
            <a:pPr marL="742950" lvl="1" indent="-285750">
              <a:buFont typeface="+mj-lt"/>
              <a:buAutoNum type="arabicPeriod"/>
            </a:pPr>
            <a:r>
              <a:rPr lang="en-US" dirty="0"/>
              <a:t>"The print() function then outputs the tuple to the console."</a:t>
            </a:r>
          </a:p>
          <a:p>
            <a:pPr>
              <a:buFont typeface="+mj-lt"/>
              <a:buAutoNum type="arabicPeriod"/>
            </a:pPr>
            <a:r>
              <a:rPr lang="en-US" b="1" dirty="0"/>
              <a:t>Key Takeaways</a:t>
            </a:r>
            <a:endParaRPr lang="en-US" dirty="0"/>
          </a:p>
          <a:p>
            <a:pPr marL="742950" lvl="1" indent="-285750">
              <a:buFont typeface="+mj-lt"/>
              <a:buAutoNum type="arabicPeriod"/>
            </a:pPr>
            <a:r>
              <a:rPr lang="en-US" dirty="0"/>
              <a:t>"Tuples are </a:t>
            </a:r>
            <a:r>
              <a:rPr lang="en-US" b="1" dirty="0"/>
              <a:t>faster and more memory-efficient</a:t>
            </a:r>
            <a:r>
              <a:rPr lang="en-US" dirty="0"/>
              <a:t> than lists when storing </a:t>
            </a:r>
            <a:r>
              <a:rPr lang="en-US" b="1" dirty="0"/>
              <a:t>unchangeable data</a:t>
            </a:r>
            <a:r>
              <a:rPr lang="en-US" dirty="0"/>
              <a:t>."</a:t>
            </a:r>
          </a:p>
          <a:p>
            <a:pPr marL="742950" lvl="1" indent="-285750">
              <a:buFont typeface="+mj-lt"/>
              <a:buAutoNum type="arabicPeriod"/>
            </a:pPr>
            <a:r>
              <a:rPr lang="en-US" dirty="0"/>
              <a:t>"Providing </a:t>
            </a:r>
            <a:r>
              <a:rPr lang="en-US" b="1" dirty="0"/>
              <a:t>specific comments</a:t>
            </a:r>
            <a:r>
              <a:rPr lang="en-US" dirty="0"/>
              <a:t> helps Copilot generate accurate and meaningful output."</a:t>
            </a:r>
          </a:p>
          <a:p>
            <a:pPr marL="742950" lvl="1" indent="-285750">
              <a:buFont typeface="+mj-lt"/>
              <a:buAutoNum type="arabicPeriod"/>
            </a:pPr>
            <a:r>
              <a:rPr lang="en-US" dirty="0"/>
              <a:t>"Tuple elements can be </a:t>
            </a:r>
            <a:r>
              <a:rPr lang="en-US" b="1" dirty="0"/>
              <a:t>accessed using indexing but</a:t>
            </a:r>
            <a:r>
              <a:rPr lang="en-US" dirty="0"/>
              <a:t> cannot be modified or removed."</a:t>
            </a:r>
          </a:p>
          <a:p>
            <a:pPr>
              <a:buFont typeface="+mj-lt"/>
              <a:buAutoNum type="arabicPeriod"/>
            </a:pPr>
            <a:r>
              <a:rPr lang="en-US" b="1" dirty="0"/>
              <a:t>Interactive Discussion</a:t>
            </a:r>
            <a:endParaRPr lang="en-US" dirty="0"/>
          </a:p>
          <a:p>
            <a:pPr marL="742950" lvl="1" indent="-285750">
              <a:buFont typeface="+mj-lt"/>
              <a:buAutoNum type="arabicPeriod"/>
            </a:pPr>
            <a:r>
              <a:rPr lang="en-US" dirty="0"/>
              <a:t>"How would you modify this tuple to store </a:t>
            </a:r>
            <a:r>
              <a:rPr lang="en-US" b="1" dirty="0"/>
              <a:t>more programming languages</a:t>
            </a:r>
            <a:r>
              <a:rPr lang="en-US" dirty="0"/>
              <a:t>?"</a:t>
            </a:r>
          </a:p>
          <a:p>
            <a:pPr marL="742950" lvl="1" indent="-285750">
              <a:buFont typeface="+mj-lt"/>
              <a:buAutoNum type="arabicPeriod"/>
            </a:pPr>
            <a:r>
              <a:rPr lang="en-US" dirty="0"/>
              <a:t>"What happens if we try to </a:t>
            </a:r>
            <a:r>
              <a:rPr lang="en-US" b="1" dirty="0"/>
              <a:t>change a value in the tuple</a:t>
            </a:r>
            <a:r>
              <a:rPr lang="en-US" dirty="0"/>
              <a:t>?"</a:t>
            </a:r>
          </a:p>
          <a:p>
            <a:pPr marL="742950" lvl="1" indent="-285750">
              <a:buFont typeface="+mj-lt"/>
              <a:buAutoNum type="arabicPeriod"/>
            </a:pPr>
            <a:r>
              <a:rPr lang="en-US" dirty="0"/>
              <a:t>"Can we use Copilot to generate </a:t>
            </a:r>
            <a:r>
              <a:rPr lang="en-US" b="1" dirty="0"/>
              <a:t>nested tuples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dirty="0"/>
          </a:p>
        </p:txBody>
      </p:sp>
    </p:spTree>
    <p:extLst>
      <p:ext uri="{BB962C8B-B14F-4D97-AF65-F5344CB8AC3E}">
        <p14:creationId xmlns:p14="http://schemas.microsoft.com/office/powerpoint/2010/main" val="3477992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r>
              <a:rPr lang="en-US" dirty="0"/>
              <a:t> </a:t>
            </a:r>
            <a:r>
              <a:rPr lang="en-US" b="0" dirty="0"/>
              <a:t>A)</a:t>
            </a:r>
            <a:r>
              <a:rPr lang="en-US" b="1" dirty="0"/>
              <a:t> </a:t>
            </a:r>
            <a:r>
              <a:rPr lang="en-US" dirty="0"/>
              <a:t>It automatically completes code based on context and learned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Explanation: </a:t>
            </a:r>
            <a:r>
              <a:rPr lang="en-US" b="0" dirty="0"/>
              <a:t>GitHub Copilot provides context-aware code suggestions, helping developers write Python code more efficiently.</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37</a:t>
            </a:fld>
            <a:endParaRPr lang="en-US" dirty="0"/>
          </a:p>
        </p:txBody>
      </p:sp>
    </p:spTree>
    <p:extLst>
      <p:ext uri="{BB962C8B-B14F-4D97-AF65-F5344CB8AC3E}">
        <p14:creationId xmlns:p14="http://schemas.microsoft.com/office/powerpoint/2010/main" val="4008779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explored how GitHub Copilot assists with basic Python operations, let’s move on to generating functions. Functions are essential for code reusability and modular programming. In this section, we will see how Copilot can help create well-structured and efficient functions with minimal manual effort.</a:t>
            </a:r>
          </a:p>
        </p:txBody>
      </p:sp>
      <p:sp>
        <p:nvSpPr>
          <p:cNvPr id="4" name="Slide Number Placeholder 3"/>
          <p:cNvSpPr>
            <a:spLocks noGrp="1"/>
          </p:cNvSpPr>
          <p:nvPr>
            <p:ph type="sldNum" sz="quarter" idx="5"/>
          </p:nvPr>
        </p:nvSpPr>
        <p:spPr/>
        <p:txBody>
          <a:bodyPr/>
          <a:lstStyle/>
          <a:p>
            <a:fld id="{0AC900C1-7326-4B4D-9C4E-22E7230B62CC}" type="slidenum">
              <a:rPr lang="en-US" smtClean="0"/>
              <a:t>38</a:t>
            </a:fld>
            <a:endParaRPr lang="en-US" dirty="0"/>
          </a:p>
        </p:txBody>
      </p:sp>
    </p:spTree>
    <p:extLst>
      <p:ext uri="{BB962C8B-B14F-4D97-AF65-F5344CB8AC3E}">
        <p14:creationId xmlns:p14="http://schemas.microsoft.com/office/powerpoint/2010/main" val="1109350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provides a breakdown of </a:t>
            </a:r>
            <a:r>
              <a:rPr lang="en-US" b="1" dirty="0"/>
              <a:t>Python function structure</a:t>
            </a:r>
            <a:r>
              <a:rPr lang="en-US" dirty="0"/>
              <a:t> before introducing GitHub Copilot. It explains the essential components of a function:</a:t>
            </a:r>
          </a:p>
          <a:p>
            <a:pPr>
              <a:buFont typeface="Arial" panose="020B0604020202020204" pitchFamily="34" charset="0"/>
              <a:buChar char="•"/>
            </a:pPr>
            <a:r>
              <a:rPr lang="en-US" b="1" dirty="0"/>
              <a:t>Function Definition (def)</a:t>
            </a:r>
            <a:r>
              <a:rPr lang="en-US" dirty="0"/>
              <a:t> → Declares a function.</a:t>
            </a:r>
          </a:p>
          <a:p>
            <a:pPr>
              <a:buFont typeface="Arial" panose="020B0604020202020204" pitchFamily="34" charset="0"/>
              <a:buChar char="•"/>
            </a:pPr>
            <a:r>
              <a:rPr lang="en-US" b="1" dirty="0"/>
              <a:t>Parameters</a:t>
            </a:r>
            <a:r>
              <a:rPr lang="en-US" dirty="0"/>
              <a:t> → Pass input values to the function.</a:t>
            </a:r>
          </a:p>
          <a:p>
            <a:pPr>
              <a:buFont typeface="Arial" panose="020B0604020202020204" pitchFamily="34" charset="0"/>
              <a:buChar char="•"/>
            </a:pPr>
            <a:r>
              <a:rPr lang="en-US" b="1" dirty="0"/>
              <a:t>Docstring (""" """)</a:t>
            </a:r>
            <a:r>
              <a:rPr lang="en-US" dirty="0"/>
              <a:t> → Describes the function’s purpose.</a:t>
            </a:r>
          </a:p>
          <a:p>
            <a:pPr>
              <a:buFont typeface="Arial" panose="020B0604020202020204" pitchFamily="34" charset="0"/>
              <a:buChar char="•"/>
            </a:pPr>
            <a:r>
              <a:rPr lang="en-US" b="1" dirty="0"/>
              <a:t>Inline Comments (#)</a:t>
            </a:r>
            <a:r>
              <a:rPr lang="en-US" dirty="0"/>
              <a:t> → Explain specific parts of the code.</a:t>
            </a:r>
          </a:p>
          <a:p>
            <a:pPr>
              <a:buFont typeface="Arial" panose="020B0604020202020204" pitchFamily="34" charset="0"/>
              <a:buChar char="•"/>
            </a:pPr>
            <a:r>
              <a:rPr lang="en-US" b="1" dirty="0"/>
              <a:t>Return Statement (return)</a:t>
            </a:r>
            <a:r>
              <a:rPr lang="en-US" dirty="0"/>
              <a:t> → Outputs a value from the function.</a:t>
            </a:r>
          </a:p>
          <a:p>
            <a:pPr>
              <a:buFont typeface="Arial" panose="020B0604020202020204" pitchFamily="34" charset="0"/>
              <a:buNone/>
            </a:pPr>
            <a:endParaRPr lang="en-US" dirty="0"/>
          </a:p>
          <a:p>
            <a:r>
              <a:rPr lang="en-US" b="1" dirty="0"/>
              <a:t>Example Syntax:</a:t>
            </a:r>
            <a:endParaRPr lang="en-US" dirty="0"/>
          </a:p>
          <a:p>
            <a:r>
              <a:rPr lang="en-US" dirty="0"/>
              <a:t>def function_name(parameters):  </a:t>
            </a:r>
          </a:p>
          <a:p>
            <a:r>
              <a:rPr lang="en-US" dirty="0"/>
              <a:t>    """This is a docstring explaining the function."""  </a:t>
            </a:r>
          </a:p>
          <a:p>
            <a:r>
              <a:rPr lang="en-US" dirty="0"/>
              <a:t>    # This is an inline comment explaining a specific line of code.  </a:t>
            </a:r>
          </a:p>
          <a:p>
            <a:r>
              <a:rPr lang="en-US" dirty="0"/>
              <a:t>    return output </a:t>
            </a:r>
          </a:p>
          <a:p>
            <a:endParaRPr lang="en-US" b="1" dirty="0"/>
          </a:p>
          <a:p>
            <a:r>
              <a:rPr lang="en-US" b="1" dirty="0"/>
              <a:t>How to Present the Slide:</a:t>
            </a:r>
          </a:p>
          <a:p>
            <a:pPr>
              <a:buFont typeface="+mj-lt"/>
              <a:buAutoNum type="arabicPeriod"/>
            </a:pPr>
            <a:r>
              <a:rPr lang="en-US" b="1" dirty="0"/>
              <a:t>Introduce Functions</a:t>
            </a:r>
            <a:endParaRPr lang="en-US" dirty="0"/>
          </a:p>
          <a:p>
            <a:pPr marL="742950" lvl="1" indent="-285750">
              <a:buFont typeface="+mj-lt"/>
              <a:buAutoNum type="arabicPeriod"/>
            </a:pPr>
            <a:r>
              <a:rPr lang="en-US" dirty="0"/>
              <a:t>"Functions are reusable </a:t>
            </a:r>
            <a:r>
              <a:rPr lang="en-US" b="1" dirty="0"/>
              <a:t>blocks of code</a:t>
            </a:r>
            <a:r>
              <a:rPr lang="en-US" dirty="0"/>
              <a:t> that perform specific tasks."</a:t>
            </a:r>
          </a:p>
          <a:p>
            <a:pPr marL="742950" lvl="1" indent="-285750">
              <a:buFont typeface="+mj-lt"/>
              <a:buAutoNum type="arabicPeriod"/>
            </a:pPr>
            <a:r>
              <a:rPr lang="en-US" dirty="0"/>
              <a:t>"They improve </a:t>
            </a:r>
            <a:r>
              <a:rPr lang="en-US" b="1" dirty="0"/>
              <a:t>modularity, reusability, and organization</a:t>
            </a:r>
            <a:r>
              <a:rPr lang="en-US" dirty="0"/>
              <a:t> in programming."</a:t>
            </a:r>
          </a:p>
          <a:p>
            <a:pPr marL="742950" lvl="1" indent="-285750">
              <a:buFont typeface="+mj-lt"/>
              <a:buAutoNum type="arabicPeriod"/>
            </a:pPr>
            <a:r>
              <a:rPr lang="en-US" dirty="0"/>
              <a:t>"This slide provides a basic structure of a </a:t>
            </a:r>
            <a:r>
              <a:rPr lang="en-US" b="1" dirty="0"/>
              <a:t>Python function</a:t>
            </a:r>
            <a:r>
              <a:rPr lang="en-US" dirty="0"/>
              <a:t>."</a:t>
            </a:r>
          </a:p>
          <a:p>
            <a:pPr>
              <a:buFont typeface="+mj-lt"/>
              <a:buAutoNum type="arabicPeriod"/>
            </a:pPr>
            <a:r>
              <a:rPr lang="en-US" b="1" dirty="0"/>
              <a:t>Explain the Key Components</a:t>
            </a:r>
            <a:endParaRPr lang="en-US" dirty="0"/>
          </a:p>
          <a:p>
            <a:pPr marL="742950" lvl="1" indent="-285750">
              <a:buFont typeface="+mj-lt"/>
              <a:buAutoNum type="arabicPeriod"/>
            </a:pPr>
            <a:r>
              <a:rPr lang="en-US" dirty="0"/>
              <a:t>"Every function starts with def followed by the </a:t>
            </a:r>
            <a:r>
              <a:rPr lang="en-US" b="1" dirty="0"/>
              <a:t>function name</a:t>
            </a:r>
            <a:r>
              <a:rPr lang="en-US" dirty="0"/>
              <a:t> and </a:t>
            </a:r>
            <a:r>
              <a:rPr lang="en-US" b="1" dirty="0"/>
              <a:t>parameters</a:t>
            </a:r>
            <a:r>
              <a:rPr lang="en-US" dirty="0"/>
              <a:t> in parentheses."</a:t>
            </a:r>
          </a:p>
          <a:p>
            <a:pPr marL="742950" lvl="1" indent="-285750">
              <a:buFont typeface="+mj-lt"/>
              <a:buAutoNum type="arabicPeriod"/>
            </a:pPr>
            <a:r>
              <a:rPr lang="en-US" dirty="0"/>
              <a:t>"A </a:t>
            </a:r>
            <a:r>
              <a:rPr lang="en-US" b="1" dirty="0"/>
              <a:t>docstring (""" """)</a:t>
            </a:r>
            <a:r>
              <a:rPr lang="en-US" dirty="0"/>
              <a:t> provides a description of what the function does."</a:t>
            </a:r>
          </a:p>
          <a:p>
            <a:pPr marL="742950" lvl="1" indent="-285750">
              <a:buFont typeface="+mj-lt"/>
              <a:buAutoNum type="arabicPeriod"/>
            </a:pPr>
            <a:r>
              <a:rPr lang="en-US" dirty="0"/>
              <a:t>"</a:t>
            </a:r>
            <a:r>
              <a:rPr lang="en-US" b="1" dirty="0"/>
              <a:t>Inline comments (#)</a:t>
            </a:r>
            <a:r>
              <a:rPr lang="en-US" dirty="0"/>
              <a:t> clarify specific parts of the code for readability."</a:t>
            </a:r>
          </a:p>
          <a:p>
            <a:pPr marL="742950" lvl="1" indent="-285750">
              <a:buFont typeface="+mj-lt"/>
              <a:buAutoNum type="arabicPeriod"/>
            </a:pPr>
            <a:r>
              <a:rPr lang="en-US" dirty="0"/>
              <a:t>"The </a:t>
            </a:r>
            <a:r>
              <a:rPr lang="en-US" b="1" dirty="0"/>
              <a:t>return statement</a:t>
            </a:r>
            <a:r>
              <a:rPr lang="en-US" dirty="0"/>
              <a:t> sends an output back to the caller."</a:t>
            </a:r>
          </a:p>
          <a:p>
            <a:pPr>
              <a:buFont typeface="+mj-lt"/>
              <a:buAutoNum type="arabicPeriod"/>
            </a:pPr>
            <a:r>
              <a:rPr lang="en-US" b="1" dirty="0"/>
              <a:t>Key Takeaways</a:t>
            </a:r>
            <a:endParaRPr lang="en-US" dirty="0"/>
          </a:p>
          <a:p>
            <a:pPr marL="742950" lvl="1" indent="-285750">
              <a:buFont typeface="+mj-lt"/>
              <a:buAutoNum type="arabicPeriod"/>
            </a:pPr>
            <a:r>
              <a:rPr lang="en-US" dirty="0"/>
              <a:t>"Functions make </a:t>
            </a:r>
            <a:r>
              <a:rPr lang="en-US" b="1" dirty="0"/>
              <a:t>code reusable and easier to debug</a:t>
            </a:r>
            <a:r>
              <a:rPr lang="en-US" dirty="0"/>
              <a:t>."</a:t>
            </a:r>
          </a:p>
          <a:p>
            <a:pPr marL="742950" lvl="1" indent="-285750">
              <a:buFont typeface="+mj-lt"/>
              <a:buAutoNum type="arabicPeriod"/>
            </a:pPr>
            <a:r>
              <a:rPr lang="en-US" dirty="0"/>
              <a:t>"Good documentation using </a:t>
            </a:r>
            <a:r>
              <a:rPr lang="en-US" b="1" dirty="0"/>
              <a:t>docstrings</a:t>
            </a:r>
            <a:r>
              <a:rPr lang="en-US" dirty="0"/>
              <a:t> improves code maintainability."</a:t>
            </a:r>
          </a:p>
          <a:p>
            <a:pPr marL="742950" lvl="1" indent="-285750">
              <a:buFont typeface="+mj-lt"/>
              <a:buAutoNum type="arabicPeriod"/>
            </a:pPr>
            <a:r>
              <a:rPr lang="en-US" dirty="0"/>
              <a:t>"Clear </a:t>
            </a:r>
            <a:r>
              <a:rPr lang="en-US" b="1" dirty="0"/>
              <a:t>comments</a:t>
            </a:r>
            <a:r>
              <a:rPr lang="en-US" dirty="0"/>
              <a:t> help developers understand complex logic."</a:t>
            </a:r>
          </a:p>
          <a:p>
            <a:pPr>
              <a:buFont typeface="+mj-lt"/>
              <a:buAutoNum type="arabicPeriod"/>
            </a:pPr>
            <a:r>
              <a:rPr lang="en-US" b="1" dirty="0"/>
              <a:t>Interactive Discussion</a:t>
            </a:r>
            <a:endParaRPr lang="en-US" dirty="0"/>
          </a:p>
          <a:p>
            <a:pPr marL="742950" lvl="1" indent="-285750">
              <a:buFont typeface="+mj-lt"/>
              <a:buAutoNum type="arabicPeriod"/>
            </a:pPr>
            <a:r>
              <a:rPr lang="en-US" dirty="0"/>
              <a:t>"What is the difference between </a:t>
            </a:r>
            <a:r>
              <a:rPr lang="en-US" b="1" dirty="0"/>
              <a:t>parameters</a:t>
            </a:r>
            <a:r>
              <a:rPr lang="en-US" dirty="0"/>
              <a:t> and </a:t>
            </a:r>
            <a:r>
              <a:rPr lang="en-US" b="1" dirty="0"/>
              <a:t>arguments</a:t>
            </a:r>
            <a:r>
              <a:rPr lang="en-US" dirty="0"/>
              <a:t>?"</a:t>
            </a:r>
          </a:p>
          <a:p>
            <a:pPr marL="742950" lvl="1" indent="-285750">
              <a:buFont typeface="+mj-lt"/>
              <a:buAutoNum type="arabicPeriod"/>
            </a:pPr>
            <a:r>
              <a:rPr lang="en-US" dirty="0"/>
              <a:t>"Why should we use </a:t>
            </a:r>
            <a:r>
              <a:rPr lang="en-US" b="1" dirty="0"/>
              <a:t>docstrings</a:t>
            </a:r>
            <a:r>
              <a:rPr lang="en-US" dirty="0"/>
              <a:t> in functions?"</a:t>
            </a:r>
          </a:p>
          <a:p>
            <a:pPr marL="742950" lvl="1" indent="-285750">
              <a:buFont typeface="+mj-lt"/>
              <a:buAutoNum type="arabicPeriod"/>
            </a:pPr>
            <a:r>
              <a:rPr lang="en-US" dirty="0"/>
              <a:t>"Can a function return </a:t>
            </a:r>
            <a:r>
              <a:rPr lang="en-US" b="1" dirty="0"/>
              <a:t>multiple values</a:t>
            </a:r>
            <a:r>
              <a:rPr lang="en-US" dirty="0"/>
              <a:t>?"</a:t>
            </a:r>
          </a:p>
          <a:p>
            <a:pPr>
              <a:buFont typeface="+mj-lt"/>
              <a:buAutoNum type="arabicPeriod"/>
            </a:pPr>
            <a:r>
              <a:rPr lang="en-US" b="1" dirty="0"/>
              <a:t>Transition to the Next Topic</a:t>
            </a:r>
            <a:endParaRPr lang="en-US" dirty="0"/>
          </a:p>
          <a:p>
            <a:pPr marL="742950" lvl="1" indent="-285750">
              <a:buFont typeface="+mj-lt"/>
              <a:buAutoNum type="arabicPeriod"/>
            </a:pPr>
            <a:r>
              <a:rPr lang="en-US" dirty="0"/>
              <a:t>"Now that we understand function structure, let's see how GitHub Copilot assists in generating </a:t>
            </a:r>
            <a:r>
              <a:rPr lang="en-US" b="1" dirty="0"/>
              <a:t>function definitions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dirty="0"/>
          </a:p>
        </p:txBody>
      </p:sp>
    </p:spTree>
    <p:extLst>
      <p:ext uri="{BB962C8B-B14F-4D97-AF65-F5344CB8AC3E}">
        <p14:creationId xmlns:p14="http://schemas.microsoft.com/office/powerpoint/2010/main" val="41783053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demonstrates how </a:t>
            </a:r>
            <a:r>
              <a:rPr lang="en-US" b="1" dirty="0"/>
              <a:t>GitHub Copilot</a:t>
            </a:r>
            <a:r>
              <a:rPr lang="en-US" dirty="0"/>
              <a:t> can generate a </a:t>
            </a:r>
            <a:r>
              <a:rPr lang="en-US" b="1" dirty="0"/>
              <a:t>function</a:t>
            </a:r>
            <a:r>
              <a:rPr lang="en-US" dirty="0"/>
              <a:t> based on a descriptive comment. The example shows the creation of a </a:t>
            </a:r>
            <a:r>
              <a:rPr lang="en-US" b="1" dirty="0"/>
              <a:t>prime number checker function</a:t>
            </a:r>
            <a:r>
              <a:rPr lang="en-US" dirty="0"/>
              <a:t> using Copilot.</a:t>
            </a:r>
          </a:p>
          <a:p>
            <a:r>
              <a:rPr lang="en-US" b="1" dirty="0"/>
              <a:t>Process Overview:</a:t>
            </a:r>
            <a:endParaRPr lang="en-US" dirty="0"/>
          </a:p>
          <a:p>
            <a:pPr>
              <a:buFont typeface="+mj-lt"/>
              <a:buAutoNum type="arabicPeriod"/>
            </a:pPr>
            <a:r>
              <a:rPr lang="en-US" b="1" dirty="0"/>
              <a:t>Write a Comment</a:t>
            </a:r>
            <a:r>
              <a:rPr lang="en-US" dirty="0"/>
              <a:t> → Describe the function's purpose (e.g., checking if a number is prime).</a:t>
            </a:r>
          </a:p>
          <a:p>
            <a:pPr>
              <a:buFont typeface="+mj-lt"/>
              <a:buAutoNum type="arabicPeriod"/>
            </a:pPr>
            <a:r>
              <a:rPr lang="en-US" b="1" dirty="0"/>
              <a:t>Press Enter</a:t>
            </a:r>
            <a:r>
              <a:rPr lang="en-US" dirty="0"/>
              <a:t> → Copilot generates the function.</a:t>
            </a:r>
          </a:p>
          <a:p>
            <a:pPr>
              <a:buFont typeface="+mj-lt"/>
              <a:buAutoNum type="arabicPeriod"/>
            </a:pPr>
            <a:r>
              <a:rPr lang="en-US" b="1" dirty="0"/>
              <a:t>Press Tab</a:t>
            </a:r>
            <a:r>
              <a:rPr lang="en-US" dirty="0"/>
              <a:t> → Accept the suggested function.</a:t>
            </a:r>
          </a:p>
          <a:p>
            <a:r>
              <a:rPr lang="en-US" b="1" dirty="0"/>
              <a:t>Generated Code:</a:t>
            </a:r>
          </a:p>
          <a:p>
            <a:endParaRPr lang="en-US" b="1" dirty="0"/>
          </a:p>
          <a:p>
            <a:r>
              <a:rPr lang="en-US" dirty="0"/>
              <a:t># Function to check if a number is prime  </a:t>
            </a:r>
          </a:p>
          <a:p>
            <a:r>
              <a:rPr lang="en-US" dirty="0"/>
              <a:t>def is_prime(n):  </a:t>
            </a:r>
          </a:p>
          <a:p>
            <a:r>
              <a:rPr lang="en-US" dirty="0"/>
              <a:t>    if n &lt;= 1:  </a:t>
            </a:r>
          </a:p>
          <a:p>
            <a:r>
              <a:rPr lang="en-US" dirty="0"/>
              <a:t>        return False  </a:t>
            </a:r>
          </a:p>
          <a:p>
            <a:r>
              <a:rPr lang="en-US" dirty="0"/>
              <a:t>    for i in range(2, int(n**0.5) + 1):  </a:t>
            </a:r>
          </a:p>
          <a:p>
            <a:r>
              <a:rPr lang="en-US" dirty="0"/>
              <a:t>        if n % i == 0:  </a:t>
            </a:r>
          </a:p>
          <a:p>
            <a:r>
              <a:rPr lang="en-US" dirty="0"/>
              <a:t>            return False  </a:t>
            </a:r>
          </a:p>
          <a:p>
            <a:r>
              <a:rPr lang="en-US" dirty="0"/>
              <a:t>    return True </a:t>
            </a:r>
            <a:endParaRPr lang="en-US" b="1" dirty="0"/>
          </a:p>
          <a:p>
            <a:endParaRPr lang="en-US" dirty="0"/>
          </a:p>
          <a:p>
            <a:r>
              <a:rPr lang="en-US" b="1" dirty="0"/>
              <a:t>How to Present the Slide:</a:t>
            </a:r>
          </a:p>
          <a:p>
            <a:pPr>
              <a:buFont typeface="+mj-lt"/>
              <a:buAutoNum type="arabicPeriod"/>
            </a:pPr>
            <a:r>
              <a:rPr lang="en-US" b="1" dirty="0"/>
              <a:t>Introduce the Concept</a:t>
            </a:r>
            <a:endParaRPr lang="en-US" dirty="0"/>
          </a:p>
          <a:p>
            <a:pPr marL="742950" lvl="1" indent="-285750">
              <a:buFont typeface="+mj-lt"/>
              <a:buAutoNum type="arabicPeriod"/>
            </a:pPr>
            <a:r>
              <a:rPr lang="en-US" dirty="0"/>
              <a:t>"GitHub Copilot allows developers to generate functions </a:t>
            </a:r>
            <a:r>
              <a:rPr lang="en-US" b="1" dirty="0"/>
              <a:t>just by writing comments</a:t>
            </a:r>
            <a:r>
              <a:rPr lang="en-US" dirty="0"/>
              <a:t>."</a:t>
            </a:r>
          </a:p>
          <a:p>
            <a:pPr marL="742950" lvl="1" indent="-285750">
              <a:buFont typeface="+mj-lt"/>
              <a:buAutoNum type="arabicPeriod"/>
            </a:pPr>
            <a:r>
              <a:rPr lang="en-US" dirty="0"/>
              <a:t>"Instead of writing the function manually, Copilot understands the comment and </a:t>
            </a:r>
            <a:r>
              <a:rPr lang="en-US" b="1" dirty="0"/>
              <a:t>suggests a complete function</a:t>
            </a:r>
            <a:r>
              <a:rPr lang="en-US" dirty="0"/>
              <a:t>."</a:t>
            </a:r>
          </a:p>
          <a:p>
            <a:pPr>
              <a:buFont typeface="+mj-lt"/>
              <a:buAutoNum type="arabicPeriod"/>
            </a:pPr>
            <a:r>
              <a:rPr lang="en-US" b="1" dirty="0"/>
              <a:t>Explain the Process Step by Step</a:t>
            </a:r>
            <a:endParaRPr lang="en-US" dirty="0"/>
          </a:p>
          <a:p>
            <a:pPr marL="742950" lvl="1" indent="-285750">
              <a:buFont typeface="+mj-lt"/>
              <a:buAutoNum type="arabicPeriod"/>
            </a:pPr>
            <a:r>
              <a:rPr lang="en-US" dirty="0"/>
              <a:t>"First, type a comment that describes what the function should do."</a:t>
            </a:r>
          </a:p>
          <a:p>
            <a:pPr marL="742950" lvl="1" indent="-285750">
              <a:buFont typeface="+mj-lt"/>
              <a:buAutoNum type="arabicPeriod"/>
            </a:pPr>
            <a:r>
              <a:rPr lang="en-US" dirty="0"/>
              <a:t>"Then, press </a:t>
            </a:r>
            <a:r>
              <a:rPr lang="en-US" b="1" dirty="0"/>
              <a:t>Enter</a:t>
            </a:r>
            <a:r>
              <a:rPr lang="en-US" dirty="0"/>
              <a:t> and let Copilot generate the function based on the comment."</a:t>
            </a:r>
          </a:p>
          <a:p>
            <a:pPr marL="742950" lvl="1" indent="-285750">
              <a:buFont typeface="+mj-lt"/>
              <a:buAutoNum type="arabicPeriod"/>
            </a:pPr>
            <a:r>
              <a:rPr lang="en-US" dirty="0"/>
              <a:t>"Finally, press </a:t>
            </a:r>
            <a:r>
              <a:rPr lang="en-US" b="1" dirty="0"/>
              <a:t>Tab</a:t>
            </a:r>
            <a:r>
              <a:rPr lang="en-US" dirty="0"/>
              <a:t> to accept the suggestion and insert the function into the code."</a:t>
            </a:r>
          </a:p>
          <a:p>
            <a:pPr>
              <a:buFont typeface="+mj-lt"/>
              <a:buAutoNum type="arabicPeriod"/>
            </a:pPr>
            <a:r>
              <a:rPr lang="en-US" b="1" dirty="0"/>
              <a:t>Discuss the Example Code</a:t>
            </a:r>
            <a:endParaRPr lang="en-US" dirty="0"/>
          </a:p>
          <a:p>
            <a:pPr marL="742950" lvl="1" indent="-285750">
              <a:buFont typeface="+mj-lt"/>
              <a:buAutoNum type="arabicPeriod"/>
            </a:pPr>
            <a:r>
              <a:rPr lang="en-US" dirty="0"/>
              <a:t>"This function checks if a number is prime."</a:t>
            </a:r>
          </a:p>
          <a:p>
            <a:pPr marL="742950" lvl="1" indent="-285750">
              <a:buFont typeface="+mj-lt"/>
              <a:buAutoNum type="arabicPeriod"/>
            </a:pPr>
            <a:r>
              <a:rPr lang="en-US" dirty="0"/>
              <a:t>"It first handles edge cases (n &lt;= 1 is not prime)."</a:t>
            </a:r>
          </a:p>
          <a:p>
            <a:pPr marL="742950" lvl="1" indent="-285750">
              <a:buFont typeface="+mj-lt"/>
              <a:buAutoNum type="arabicPeriod"/>
            </a:pPr>
            <a:r>
              <a:rPr lang="en-US" dirty="0"/>
              <a:t>"It then iterates from 2 to sqrt(n), checking for divisibility."</a:t>
            </a:r>
          </a:p>
          <a:p>
            <a:pPr marL="742950" lvl="1" indent="-285750">
              <a:buFont typeface="+mj-lt"/>
              <a:buAutoNum type="arabicPeriod"/>
            </a:pPr>
            <a:r>
              <a:rPr lang="en-US" dirty="0"/>
              <a:t>"If a divisor is found, it returns False; otherwise, it returns True."</a:t>
            </a:r>
          </a:p>
          <a:p>
            <a:pPr>
              <a:buFont typeface="+mj-lt"/>
              <a:buAutoNum type="arabicPeriod"/>
            </a:pPr>
            <a:r>
              <a:rPr lang="en-US" b="1" dirty="0"/>
              <a:t>Key Takeaways</a:t>
            </a:r>
            <a:endParaRPr lang="en-US" dirty="0"/>
          </a:p>
          <a:p>
            <a:pPr marL="742950" lvl="1" indent="-285750">
              <a:buFont typeface="+mj-lt"/>
              <a:buAutoNum type="arabicPeriod"/>
            </a:pPr>
            <a:r>
              <a:rPr lang="en-US" dirty="0"/>
              <a:t>"Copilot </a:t>
            </a:r>
            <a:r>
              <a:rPr lang="en-US" b="1" dirty="0"/>
              <a:t>accelerates function writing</a:t>
            </a:r>
            <a:r>
              <a:rPr lang="en-US" dirty="0"/>
              <a:t> by understanding comments."</a:t>
            </a:r>
          </a:p>
          <a:p>
            <a:pPr marL="742950" lvl="1" indent="-285750">
              <a:buFont typeface="+mj-lt"/>
              <a:buAutoNum type="arabicPeriod"/>
            </a:pPr>
            <a:r>
              <a:rPr lang="en-US" dirty="0"/>
              <a:t>"Well-written comments help generate </a:t>
            </a:r>
            <a:r>
              <a:rPr lang="en-US" b="1" dirty="0"/>
              <a:t>more accurate</a:t>
            </a:r>
            <a:r>
              <a:rPr lang="en-US" dirty="0"/>
              <a:t> and </a:t>
            </a:r>
            <a:r>
              <a:rPr lang="en-US" b="1" dirty="0"/>
              <a:t>efficient</a:t>
            </a:r>
            <a:r>
              <a:rPr lang="en-US" dirty="0"/>
              <a:t> functions."</a:t>
            </a:r>
          </a:p>
          <a:p>
            <a:pPr marL="742950" lvl="1" indent="-285750">
              <a:buFont typeface="+mj-lt"/>
              <a:buAutoNum type="arabicPeriod"/>
            </a:pPr>
            <a:r>
              <a:rPr lang="en-US" dirty="0"/>
              <a:t>"Developers can </a:t>
            </a:r>
            <a:r>
              <a:rPr lang="en-US" b="1" dirty="0"/>
              <a:t>edit</a:t>
            </a:r>
            <a:r>
              <a:rPr lang="en-US" dirty="0"/>
              <a:t> the generated function to refine the logic if needed."</a:t>
            </a:r>
          </a:p>
          <a:p>
            <a:pPr>
              <a:buFont typeface="+mj-lt"/>
              <a:buAutoNum type="arabicPeriod"/>
            </a:pPr>
            <a:r>
              <a:rPr lang="en-US" b="1" dirty="0"/>
              <a:t>Interactive Discussion</a:t>
            </a:r>
            <a:endParaRPr lang="en-US" dirty="0"/>
          </a:p>
          <a:p>
            <a:pPr marL="742950" lvl="1" indent="-285750">
              <a:buFont typeface="+mj-lt"/>
              <a:buAutoNum type="arabicPeriod"/>
            </a:pPr>
            <a:r>
              <a:rPr lang="en-US" dirty="0"/>
              <a:t>"What are the </a:t>
            </a:r>
            <a:r>
              <a:rPr lang="en-US" b="1" dirty="0"/>
              <a:t>advantages</a:t>
            </a:r>
            <a:r>
              <a:rPr lang="en-US" dirty="0"/>
              <a:t> of using Copilot for function generation?"</a:t>
            </a:r>
          </a:p>
          <a:p>
            <a:pPr marL="742950" lvl="1" indent="-285750">
              <a:buFont typeface="+mj-lt"/>
              <a:buAutoNum type="arabicPeriod"/>
            </a:pPr>
            <a:r>
              <a:rPr lang="en-US" dirty="0"/>
              <a:t>"Can Copilot </a:t>
            </a:r>
            <a:r>
              <a:rPr lang="en-US" b="1" dirty="0"/>
              <a:t>generate optimized</a:t>
            </a:r>
            <a:r>
              <a:rPr lang="en-US" dirty="0"/>
              <a:t> functions for complex problems?"</a:t>
            </a:r>
          </a:p>
          <a:p>
            <a:pPr marL="742950" lvl="1" indent="-285750">
              <a:buFont typeface="+mj-lt"/>
              <a:buAutoNum type="arabicPeriod"/>
            </a:pPr>
            <a:r>
              <a:rPr lang="en-US" dirty="0"/>
              <a:t>"How can we modify this function to </a:t>
            </a:r>
            <a:r>
              <a:rPr lang="en-US" b="1" dirty="0"/>
              <a:t>handle additional cases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dirty="0"/>
          </a:p>
        </p:txBody>
      </p:sp>
    </p:spTree>
    <p:extLst>
      <p:ext uri="{BB962C8B-B14F-4D97-AF65-F5344CB8AC3E}">
        <p14:creationId xmlns:p14="http://schemas.microsoft.com/office/powerpoint/2010/main" val="2368352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p>
          <a:p>
            <a:r>
              <a:rPr lang="en-IN" b="1" dirty="0"/>
              <a:t>Estimated duration: 2 minutes</a:t>
            </a:r>
            <a:endParaRPr lang="en-IN" b="1" dirty="0">
              <a:cs typeface="Calibri"/>
            </a:endParaRPr>
          </a:p>
          <a:p>
            <a:r>
              <a:rPr lang="en-IN" b="1" dirty="0"/>
              <a:t>Type: Instructor-led</a:t>
            </a:r>
            <a:endParaRPr lang="en-IN" b="1" dirty="0">
              <a:cs typeface="Calibri"/>
            </a:endParaRPr>
          </a:p>
          <a:p>
            <a:endParaRPr lang="en-IN" b="1" dirty="0"/>
          </a:p>
          <a:p>
            <a:r>
              <a:rPr lang="en-IN" b="1" dirty="0"/>
              <a:t>Instructor Note:</a:t>
            </a:r>
            <a:endParaRPr lang="en-IN" b="1" dirty="0">
              <a:cs typeface="Calibri"/>
            </a:endParaRPr>
          </a:p>
          <a:p>
            <a:r>
              <a:rPr lang="en-IN" dirty="0">
                <a:cs typeface="Calibri" panose="020F0502020204030204"/>
              </a:rPr>
              <a:t>State the learning objectives of the lesson.</a:t>
            </a:r>
            <a:endParaRPr lang="en-IN" dirty="0"/>
          </a:p>
          <a:p>
            <a:endParaRPr lang="en-IN" b="1" dirty="0">
              <a:cs typeface="Calibri"/>
            </a:endParaRPr>
          </a:p>
          <a:p>
            <a:endParaRPr lang="en-IN" b="1"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dirty="0"/>
          </a:p>
        </p:txBody>
      </p:sp>
    </p:spTree>
    <p:extLst>
      <p:ext uri="{BB962C8B-B14F-4D97-AF65-F5344CB8AC3E}">
        <p14:creationId xmlns:p14="http://schemas.microsoft.com/office/powerpoint/2010/main" val="4234493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demonstrates how </a:t>
            </a:r>
            <a:r>
              <a:rPr lang="en-US" b="1" dirty="0"/>
              <a:t>GitHub Copilot</a:t>
            </a:r>
            <a:r>
              <a:rPr lang="en-US" dirty="0"/>
              <a:t> can generate function logic when the function definition is followed by a </a:t>
            </a:r>
            <a:r>
              <a:rPr lang="en-US" b="1" dirty="0"/>
              <a:t>docstring</a:t>
            </a:r>
            <a:r>
              <a:rPr lang="en-US" dirty="0"/>
              <a:t>. The example showcases a </a:t>
            </a:r>
            <a:r>
              <a:rPr lang="en-US" b="1" dirty="0"/>
              <a:t>string reversal function</a:t>
            </a:r>
            <a:r>
              <a:rPr lang="en-US" dirty="0"/>
              <a:t> where Copilot auto-completes the function based on the provided docstring.</a:t>
            </a:r>
          </a:p>
          <a:p>
            <a:r>
              <a:rPr lang="en-US" b="1" dirty="0"/>
              <a:t>Process Overview:</a:t>
            </a:r>
            <a:endParaRPr lang="en-US" dirty="0"/>
          </a:p>
          <a:p>
            <a:pPr>
              <a:buFont typeface="+mj-lt"/>
              <a:buAutoNum type="arabicPeriod"/>
            </a:pPr>
            <a:r>
              <a:rPr lang="en-US" b="1" dirty="0"/>
              <a:t>Define the Function</a:t>
            </a:r>
            <a:r>
              <a:rPr lang="en-US" dirty="0"/>
              <a:t> → Write the function header (e.g., def reverse_string(s):).</a:t>
            </a:r>
          </a:p>
          <a:p>
            <a:pPr>
              <a:buFont typeface="+mj-lt"/>
              <a:buAutoNum type="arabicPeriod"/>
            </a:pPr>
            <a:r>
              <a:rPr lang="en-US" b="1" dirty="0"/>
              <a:t>Add a Docstring</a:t>
            </a:r>
            <a:r>
              <a:rPr lang="en-US" dirty="0"/>
              <a:t> → Describe the function’s purpose (e.g., "This function takes a string and returns it reversed.").</a:t>
            </a:r>
          </a:p>
          <a:p>
            <a:pPr>
              <a:buFont typeface="+mj-lt"/>
              <a:buAutoNum type="arabicPeriod"/>
            </a:pPr>
            <a:r>
              <a:rPr lang="en-US" b="1" dirty="0"/>
              <a:t>Press Enter</a:t>
            </a:r>
            <a:r>
              <a:rPr lang="en-US" dirty="0"/>
              <a:t> → Copilot generates the complete function.</a:t>
            </a:r>
          </a:p>
          <a:p>
            <a:pPr>
              <a:buFont typeface="+mj-lt"/>
              <a:buAutoNum type="arabicPeriod"/>
            </a:pPr>
            <a:r>
              <a:rPr lang="en-US" b="1" dirty="0"/>
              <a:t>Press Tab</a:t>
            </a:r>
            <a:r>
              <a:rPr lang="en-US" dirty="0"/>
              <a:t> → Accept the generated function.</a:t>
            </a:r>
          </a:p>
          <a:p>
            <a:r>
              <a:rPr lang="en-US" b="1" dirty="0"/>
              <a:t>Generated Code:</a:t>
            </a:r>
            <a:endParaRPr lang="en-US" dirty="0"/>
          </a:p>
          <a:p>
            <a:endParaRPr lang="en-US" b="1" dirty="0"/>
          </a:p>
          <a:p>
            <a:r>
              <a:rPr lang="en-US" b="0" dirty="0"/>
              <a:t>def reverse_string(s):</a:t>
            </a:r>
          </a:p>
          <a:p>
            <a:r>
              <a:rPr lang="en-US" b="0" dirty="0"/>
              <a:t>    """This function takes a string and returns it reversed."""</a:t>
            </a:r>
          </a:p>
          <a:p>
            <a:r>
              <a:rPr lang="en-US" b="0" dirty="0"/>
              <a:t>    return s[::-1]</a:t>
            </a:r>
          </a:p>
          <a:p>
            <a:endParaRPr lang="en-US" b="1" dirty="0"/>
          </a:p>
          <a:p>
            <a:endParaRPr lang="en-US" b="1" dirty="0"/>
          </a:p>
          <a:p>
            <a:r>
              <a:rPr lang="en-US" b="1" dirty="0"/>
              <a:t>How to Present the Slide:</a:t>
            </a:r>
          </a:p>
          <a:p>
            <a:pPr>
              <a:buFont typeface="+mj-lt"/>
              <a:buAutoNum type="arabicPeriod"/>
            </a:pPr>
            <a:r>
              <a:rPr lang="en-US" b="1" dirty="0"/>
              <a:t>Introduce the Concept</a:t>
            </a:r>
            <a:endParaRPr lang="en-US" dirty="0"/>
          </a:p>
          <a:p>
            <a:pPr marL="742950" lvl="1" indent="-285750">
              <a:buFont typeface="+mj-lt"/>
              <a:buAutoNum type="arabicPeriod"/>
            </a:pPr>
            <a:r>
              <a:rPr lang="en-US" dirty="0"/>
              <a:t>"Unlike using comments, </a:t>
            </a:r>
            <a:r>
              <a:rPr lang="en-US" b="1" dirty="0"/>
              <a:t>writing a docstring helps Copilot understand the function’s purpose and generate accurate code.</a:t>
            </a:r>
            <a:r>
              <a:rPr lang="en-US" dirty="0"/>
              <a:t>"</a:t>
            </a:r>
          </a:p>
          <a:p>
            <a:pPr marL="742950" lvl="1" indent="-285750">
              <a:buFont typeface="+mj-lt"/>
              <a:buAutoNum type="arabicPeriod"/>
            </a:pPr>
            <a:r>
              <a:rPr lang="en-US" dirty="0"/>
              <a:t>"This approach is useful because </a:t>
            </a:r>
            <a:r>
              <a:rPr lang="en-US" b="1" dirty="0"/>
              <a:t>docstrings also serve as documentation for other developers</a:t>
            </a:r>
            <a:r>
              <a:rPr lang="en-US" dirty="0"/>
              <a:t>."</a:t>
            </a:r>
          </a:p>
          <a:p>
            <a:pPr>
              <a:buFont typeface="+mj-lt"/>
              <a:buAutoNum type="arabicPeriod"/>
            </a:pPr>
            <a:r>
              <a:rPr lang="en-US" b="1" dirty="0"/>
              <a:t>Explain the Process Step by Step</a:t>
            </a:r>
            <a:endParaRPr lang="en-US" dirty="0"/>
          </a:p>
          <a:p>
            <a:pPr marL="742950" lvl="1" indent="-285750">
              <a:buFont typeface="+mj-lt"/>
              <a:buAutoNum type="arabicPeriod"/>
            </a:pPr>
            <a:r>
              <a:rPr lang="en-US" dirty="0"/>
              <a:t>"Start by defining the function’s name and parameters."</a:t>
            </a:r>
          </a:p>
          <a:p>
            <a:pPr marL="742950" lvl="1" indent="-285750">
              <a:buFont typeface="+mj-lt"/>
              <a:buAutoNum type="arabicPeriod"/>
            </a:pPr>
            <a:r>
              <a:rPr lang="en-US" dirty="0"/>
              <a:t>"Immediately after, add a </a:t>
            </a:r>
            <a:r>
              <a:rPr lang="en-US" b="1" dirty="0"/>
              <a:t>docstring</a:t>
            </a:r>
            <a:r>
              <a:rPr lang="en-US" dirty="0"/>
              <a:t> explaining what the function does."</a:t>
            </a:r>
          </a:p>
          <a:p>
            <a:pPr marL="742950" lvl="1" indent="-285750">
              <a:buFont typeface="+mj-lt"/>
              <a:buAutoNum type="arabicPeriod"/>
            </a:pPr>
            <a:r>
              <a:rPr lang="en-US" dirty="0"/>
              <a:t>"Press </a:t>
            </a:r>
            <a:r>
              <a:rPr lang="en-US" b="1" dirty="0"/>
              <a:t>Enter</a:t>
            </a:r>
            <a:r>
              <a:rPr lang="en-US" dirty="0"/>
              <a:t>, and Copilot will suggest a complete function implementation."</a:t>
            </a:r>
          </a:p>
          <a:p>
            <a:pPr marL="742950" lvl="1" indent="-285750">
              <a:buFont typeface="+mj-lt"/>
              <a:buAutoNum type="arabicPeriod"/>
            </a:pPr>
            <a:r>
              <a:rPr lang="en-US" dirty="0"/>
              <a:t>"Press </a:t>
            </a:r>
            <a:r>
              <a:rPr lang="en-US" b="1" dirty="0"/>
              <a:t>Tab</a:t>
            </a:r>
            <a:r>
              <a:rPr lang="en-US" dirty="0"/>
              <a:t> to accept the suggestion and insert the code."</a:t>
            </a:r>
          </a:p>
          <a:p>
            <a:pPr>
              <a:buFont typeface="+mj-lt"/>
              <a:buAutoNum type="arabicPeriod"/>
            </a:pPr>
            <a:r>
              <a:rPr lang="en-US" b="1" dirty="0"/>
              <a:t>Discuss the Example Code</a:t>
            </a:r>
            <a:endParaRPr lang="en-US" dirty="0"/>
          </a:p>
          <a:p>
            <a:pPr marL="742950" lvl="1" indent="-285750">
              <a:buFont typeface="+mj-lt"/>
              <a:buAutoNum type="arabicPeriod"/>
            </a:pPr>
            <a:r>
              <a:rPr lang="en-US" dirty="0"/>
              <a:t>"The function reverse_string(s) </a:t>
            </a:r>
            <a:r>
              <a:rPr lang="en-US" b="1" dirty="0"/>
              <a:t>takes a string and returns it reversed</a:t>
            </a:r>
            <a:r>
              <a:rPr lang="en-US" dirty="0"/>
              <a:t>."</a:t>
            </a:r>
          </a:p>
          <a:p>
            <a:pPr marL="742950" lvl="1" indent="-285750">
              <a:buFont typeface="+mj-lt"/>
              <a:buAutoNum type="arabicPeriod"/>
            </a:pPr>
            <a:r>
              <a:rPr lang="en-US" dirty="0"/>
              <a:t>"The implementation uses Python's </a:t>
            </a:r>
            <a:r>
              <a:rPr lang="en-US" b="1" dirty="0"/>
              <a:t>string slicing technique [::-1]</a:t>
            </a:r>
            <a:r>
              <a:rPr lang="en-US" dirty="0"/>
              <a:t> to reverse the string."</a:t>
            </a:r>
          </a:p>
          <a:p>
            <a:pPr marL="742950" lvl="1" indent="-285750">
              <a:buFont typeface="+mj-lt"/>
              <a:buAutoNum type="arabicPeriod"/>
            </a:pPr>
            <a:r>
              <a:rPr lang="en-US" dirty="0"/>
              <a:t>"This is an </a:t>
            </a:r>
            <a:r>
              <a:rPr lang="en-US" b="1" dirty="0"/>
              <a:t>efficient and Pythonic approach</a:t>
            </a:r>
            <a:r>
              <a:rPr lang="en-US" dirty="0"/>
              <a:t> to solving the problem."</a:t>
            </a:r>
          </a:p>
          <a:p>
            <a:pPr>
              <a:buFont typeface="+mj-lt"/>
              <a:buAutoNum type="arabicPeriod"/>
            </a:pPr>
            <a:r>
              <a:rPr lang="en-US" b="1" dirty="0"/>
              <a:t>Key Takeaways</a:t>
            </a:r>
            <a:endParaRPr lang="en-US" dirty="0"/>
          </a:p>
          <a:p>
            <a:pPr marL="742950" lvl="1" indent="-285750">
              <a:buFont typeface="+mj-lt"/>
              <a:buAutoNum type="arabicPeriod"/>
            </a:pPr>
            <a:r>
              <a:rPr lang="en-US" dirty="0"/>
              <a:t>"Using docstrings helps Copilot </a:t>
            </a:r>
            <a:r>
              <a:rPr lang="en-US" b="1" dirty="0"/>
              <a:t>understand function intent</a:t>
            </a:r>
            <a:r>
              <a:rPr lang="en-US" dirty="0"/>
              <a:t> more clearly."</a:t>
            </a:r>
          </a:p>
          <a:p>
            <a:pPr marL="742950" lvl="1" indent="-285750">
              <a:buFont typeface="+mj-lt"/>
              <a:buAutoNum type="arabicPeriod"/>
            </a:pPr>
            <a:r>
              <a:rPr lang="en-US" dirty="0"/>
              <a:t>"This method ensures that the function is </a:t>
            </a:r>
            <a:r>
              <a:rPr lang="en-US" b="1" dirty="0"/>
              <a:t>well-documented and readable</a:t>
            </a:r>
            <a:r>
              <a:rPr lang="en-US" dirty="0"/>
              <a:t>."</a:t>
            </a:r>
          </a:p>
          <a:p>
            <a:pPr marL="742950" lvl="1" indent="-285750">
              <a:buFont typeface="+mj-lt"/>
              <a:buAutoNum type="arabicPeriod"/>
            </a:pPr>
            <a:r>
              <a:rPr lang="en-US" dirty="0"/>
              <a:t>"It works well for functions requiring a </a:t>
            </a:r>
            <a:r>
              <a:rPr lang="en-US" b="1" dirty="0"/>
              <a:t>clear description of their purpose</a:t>
            </a:r>
            <a:r>
              <a:rPr lang="en-US" dirty="0"/>
              <a:t>."</a:t>
            </a:r>
          </a:p>
          <a:p>
            <a:pPr>
              <a:buFont typeface="+mj-lt"/>
              <a:buAutoNum type="arabicPeriod"/>
            </a:pPr>
            <a:r>
              <a:rPr lang="en-US" b="1" dirty="0"/>
              <a:t>Interactive Discussion</a:t>
            </a:r>
            <a:endParaRPr lang="en-US" dirty="0"/>
          </a:p>
          <a:p>
            <a:pPr marL="742950" lvl="1" indent="-285750">
              <a:buFont typeface="+mj-lt"/>
              <a:buAutoNum type="arabicPeriod"/>
            </a:pPr>
            <a:r>
              <a:rPr lang="en-US" dirty="0"/>
              <a:t>"How does using a docstring improve </a:t>
            </a:r>
            <a:r>
              <a:rPr lang="en-US" b="1" dirty="0"/>
              <a:t>code readability</a:t>
            </a:r>
            <a:r>
              <a:rPr lang="en-US" dirty="0"/>
              <a:t> compared to inline comments?"</a:t>
            </a:r>
          </a:p>
          <a:p>
            <a:pPr marL="742950" lvl="1" indent="-285750">
              <a:buFont typeface="+mj-lt"/>
              <a:buAutoNum type="arabicPeriod"/>
            </a:pPr>
            <a:r>
              <a:rPr lang="en-US" dirty="0"/>
              <a:t>"What are some scenarios where </a:t>
            </a:r>
            <a:r>
              <a:rPr lang="en-US" b="1" dirty="0"/>
              <a:t>Copilot-generated code might need modifications</a:t>
            </a:r>
            <a:r>
              <a:rPr lang="en-US" dirty="0"/>
              <a:t>?"</a:t>
            </a:r>
          </a:p>
          <a:p>
            <a:pPr marL="742950" lvl="1" indent="-285750">
              <a:buFont typeface="+mj-lt"/>
              <a:buAutoNum type="arabicPeriod"/>
            </a:pPr>
            <a:r>
              <a:rPr lang="en-US" dirty="0"/>
              <a:t>"How can we extend this function to handle </a:t>
            </a:r>
            <a:r>
              <a:rPr lang="en-US" b="1" dirty="0"/>
              <a:t>edge cases</a:t>
            </a:r>
            <a:r>
              <a:rPr lang="en-US" dirty="0"/>
              <a:t>, such as an empty string or special characters?"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41</a:t>
            </a:fld>
            <a:endParaRPr lang="en-US" dirty="0"/>
          </a:p>
        </p:txBody>
      </p:sp>
    </p:spTree>
    <p:extLst>
      <p:ext uri="{BB962C8B-B14F-4D97-AF65-F5344CB8AC3E}">
        <p14:creationId xmlns:p14="http://schemas.microsoft.com/office/powerpoint/2010/main" val="1971172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pPr>
              <a:buFont typeface="+mj-lt"/>
              <a:buAutoNum type="arabicPeriod"/>
            </a:pPr>
            <a:r>
              <a:rPr lang="en-US" b="1" dirty="0"/>
              <a:t>Introduce the Topic</a:t>
            </a:r>
            <a:endParaRPr lang="en-US" dirty="0"/>
          </a:p>
          <a:p>
            <a:pPr marL="742950" lvl="1" indent="-285750">
              <a:buFont typeface="+mj-lt"/>
              <a:buAutoNum type="arabicPeriod"/>
            </a:pPr>
            <a:r>
              <a:rPr lang="en-US" dirty="0"/>
              <a:t>"AI coding assistants like Copilot can be incredibly powerful, but using them </a:t>
            </a:r>
            <a:r>
              <a:rPr lang="en-US" b="1" dirty="0"/>
              <a:t>effectively</a:t>
            </a:r>
            <a:r>
              <a:rPr lang="en-US" dirty="0"/>
              <a:t> requires </a:t>
            </a:r>
            <a:r>
              <a:rPr lang="en-US" b="1" dirty="0"/>
              <a:t>following best practices</a:t>
            </a:r>
            <a:r>
              <a:rPr lang="en-US" dirty="0"/>
              <a:t>."</a:t>
            </a:r>
          </a:p>
          <a:p>
            <a:pPr marL="742950" lvl="1" indent="-285750">
              <a:buFont typeface="+mj-lt"/>
              <a:buAutoNum type="arabicPeriod"/>
            </a:pPr>
            <a:r>
              <a:rPr lang="en-US" dirty="0"/>
              <a:t>"Let’s look at </a:t>
            </a:r>
            <a:r>
              <a:rPr lang="en-US" b="1" dirty="0"/>
              <a:t>three key strategies</a:t>
            </a:r>
            <a:r>
              <a:rPr lang="en-US" dirty="0"/>
              <a:t> that can help improve the accuracy and efficiency of AI-generated functions."</a:t>
            </a:r>
          </a:p>
          <a:p>
            <a:pPr>
              <a:buFont typeface="+mj-lt"/>
              <a:buAutoNum type="arabicPeriod"/>
            </a:pPr>
            <a:r>
              <a:rPr lang="en-US" b="1" dirty="0"/>
              <a:t>Walk Through the Three Best Practices</a:t>
            </a:r>
            <a:endParaRPr lang="en-US" dirty="0"/>
          </a:p>
          <a:p>
            <a:pPr marL="171450" indent="-171450">
              <a:buFont typeface="Arial" panose="020B0604020202020204" pitchFamily="34" charset="0"/>
              <a:buChar char="•"/>
            </a:pPr>
            <a:r>
              <a:rPr lang="en-US" dirty="0"/>
              <a:t> </a:t>
            </a:r>
            <a:r>
              <a:rPr lang="en-US" b="1" dirty="0"/>
              <a:t>Use Comments Before Writing Code</a:t>
            </a:r>
            <a:endParaRPr lang="en-US" dirty="0"/>
          </a:p>
          <a:p>
            <a:pPr marL="742950" lvl="1" indent="-285750">
              <a:buFont typeface="Arial" panose="020B0604020202020204" pitchFamily="34" charset="0"/>
              <a:buChar char="•"/>
            </a:pPr>
            <a:r>
              <a:rPr lang="en-US" dirty="0"/>
              <a:t>"Before writing code, </a:t>
            </a:r>
            <a:r>
              <a:rPr lang="en-US" b="1" dirty="0"/>
              <a:t>describe</a:t>
            </a:r>
            <a:r>
              <a:rPr lang="en-US" dirty="0"/>
              <a:t> what you need using </a:t>
            </a:r>
            <a:r>
              <a:rPr lang="en-US" b="1" dirty="0"/>
              <a:t>comments</a:t>
            </a:r>
            <a:r>
              <a:rPr lang="en-US" dirty="0"/>
              <a:t>."</a:t>
            </a:r>
          </a:p>
          <a:p>
            <a:pPr marL="742950" lvl="1" indent="-285750">
              <a:buFont typeface="Arial" panose="020B0604020202020204" pitchFamily="34" charset="0"/>
              <a:buChar char="•"/>
            </a:pPr>
            <a:r>
              <a:rPr lang="en-US" dirty="0"/>
              <a:t>"Copilot understands the function’s </a:t>
            </a:r>
            <a:r>
              <a:rPr lang="en-US" b="1" dirty="0"/>
              <a:t>intent</a:t>
            </a:r>
            <a:r>
              <a:rPr lang="en-US" dirty="0"/>
              <a:t> better when given </a:t>
            </a:r>
            <a:r>
              <a:rPr lang="en-US" b="1" dirty="0"/>
              <a:t>clear instructions</a:t>
            </a:r>
            <a:r>
              <a:rPr lang="en-US" dirty="0"/>
              <a:t>."</a:t>
            </a:r>
          </a:p>
          <a:p>
            <a:pPr marL="742950" lvl="1" indent="-285750">
              <a:buFont typeface="Arial" panose="020B0604020202020204" pitchFamily="34" charset="0"/>
              <a:buChar char="•"/>
            </a:pPr>
            <a:r>
              <a:rPr lang="en-US" b="1" dirty="0"/>
              <a:t>Example:</a:t>
            </a:r>
            <a:r>
              <a:rPr lang="en-US" dirty="0"/>
              <a:t> Instead of writing a function directly, start with a comment:</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        # Define a function to calculate the area of a circle </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        "This guides Copilot to generate a relevant function </a:t>
            </a:r>
            <a:r>
              <a:rPr lang="en-US" b="1" dirty="0"/>
              <a:t>with minimal corrections</a:t>
            </a:r>
            <a:r>
              <a:rPr lang="en-US" dirty="0"/>
              <a:t>."</a:t>
            </a:r>
          </a:p>
          <a:p>
            <a:pPr marL="171450" indent="-171450">
              <a:buFont typeface="Arial" panose="020B0604020202020204" pitchFamily="34" charset="0"/>
              <a:buChar char="•"/>
            </a:pPr>
            <a:r>
              <a:rPr lang="en-US" dirty="0"/>
              <a:t> </a:t>
            </a:r>
            <a:r>
              <a:rPr lang="en-US" b="1" dirty="0"/>
              <a:t>Manually Verify Output</a:t>
            </a:r>
            <a:endParaRPr lang="en-US" dirty="0"/>
          </a:p>
          <a:p>
            <a:pPr marL="742950" lvl="1" indent="-285750">
              <a:buFont typeface="Arial" panose="020B0604020202020204" pitchFamily="34" charset="0"/>
              <a:buChar char="•"/>
            </a:pPr>
            <a:r>
              <a:rPr lang="en-US" dirty="0"/>
              <a:t>"Copilot’s suggestions are often </a:t>
            </a:r>
            <a:r>
              <a:rPr lang="en-US" b="1" dirty="0"/>
              <a:t>accurate but not perfect</a:t>
            </a:r>
            <a:r>
              <a:rPr lang="en-US" dirty="0"/>
              <a:t>—it’s important to </a:t>
            </a:r>
            <a:r>
              <a:rPr lang="en-US" b="1" dirty="0"/>
              <a:t>double-check the generated code</a:t>
            </a:r>
            <a:r>
              <a:rPr lang="en-US" dirty="0"/>
              <a:t>."</a:t>
            </a:r>
          </a:p>
          <a:p>
            <a:pPr marL="742950" lvl="1" indent="-285750">
              <a:buFont typeface="Arial" panose="020B0604020202020204" pitchFamily="34" charset="0"/>
              <a:buChar char="•"/>
            </a:pPr>
            <a:r>
              <a:rPr lang="en-US" dirty="0"/>
              <a:t>"Errors in logic, security vulnerabilities, or </a:t>
            </a:r>
            <a:r>
              <a:rPr lang="en-US" b="1" dirty="0"/>
              <a:t>unexpected behavior</a:t>
            </a:r>
            <a:r>
              <a:rPr lang="en-US" dirty="0"/>
              <a:t> can still occur."</a:t>
            </a:r>
          </a:p>
          <a:p>
            <a:pPr marL="742950" lvl="1" indent="-285750">
              <a:buFont typeface="Arial" panose="020B0604020202020204" pitchFamily="34" charset="0"/>
              <a:buChar char="•"/>
            </a:pPr>
            <a:r>
              <a:rPr lang="en-US" b="1" dirty="0"/>
              <a:t>Example:</a:t>
            </a:r>
            <a:r>
              <a:rPr lang="en-US" dirty="0"/>
              <a:t> Copilot might generate a sorting function, but </a:t>
            </a:r>
            <a:r>
              <a:rPr lang="en-US" b="1" dirty="0"/>
              <a:t>is it optimized for large datasets?</a:t>
            </a:r>
            <a:endParaRPr lang="en-US" dirty="0"/>
          </a:p>
          <a:p>
            <a:pPr marL="742950" lvl="1" indent="-285750">
              <a:buFont typeface="Arial" panose="020B0604020202020204" pitchFamily="34" charset="0"/>
              <a:buChar char="•"/>
            </a:pPr>
            <a:r>
              <a:rPr lang="en-US" dirty="0"/>
              <a:t>"Always test and verify before using AI-generated code in </a:t>
            </a:r>
            <a:r>
              <a:rPr lang="en-US" b="1" dirty="0"/>
              <a:t>production</a:t>
            </a:r>
            <a:r>
              <a:rPr lang="en-US" dirty="0"/>
              <a:t>."</a:t>
            </a:r>
          </a:p>
          <a:p>
            <a:pPr marL="171450" indent="-171450">
              <a:buFont typeface="Arial" panose="020B0604020202020204" pitchFamily="34" charset="0"/>
              <a:buChar char="•"/>
            </a:pPr>
            <a:r>
              <a:rPr lang="en-US" dirty="0"/>
              <a:t> </a:t>
            </a:r>
            <a:r>
              <a:rPr lang="en-US" b="1" dirty="0"/>
              <a:t>Use Copilot for Repetitive Tasks</a:t>
            </a:r>
            <a:endParaRPr lang="en-US" dirty="0"/>
          </a:p>
          <a:p>
            <a:pPr marL="742950" lvl="1" indent="-285750">
              <a:buFont typeface="Arial" panose="020B0604020202020204" pitchFamily="34" charset="0"/>
              <a:buChar char="•"/>
            </a:pPr>
            <a:r>
              <a:rPr lang="en-US" dirty="0"/>
              <a:t>"AI tools excel at </a:t>
            </a:r>
            <a:r>
              <a:rPr lang="en-US" b="1" dirty="0"/>
              <a:t>automating repetitive coding tasks</a:t>
            </a:r>
            <a:r>
              <a:rPr lang="en-US" dirty="0"/>
              <a:t>, such as writing </a:t>
            </a:r>
            <a:r>
              <a:rPr lang="en-US" b="1" dirty="0"/>
              <a:t>boilerplate code, data processing functions, or utility scripts</a:t>
            </a:r>
            <a:r>
              <a:rPr lang="en-US" dirty="0"/>
              <a:t>."</a:t>
            </a:r>
          </a:p>
          <a:p>
            <a:pPr marL="742950" lvl="1" indent="-285750">
              <a:buFont typeface="Arial" panose="020B0604020202020204" pitchFamily="34" charset="0"/>
              <a:buChar char="•"/>
            </a:pPr>
            <a:r>
              <a:rPr lang="en-US" dirty="0"/>
              <a:t>"This helps </a:t>
            </a:r>
            <a:r>
              <a:rPr lang="en-US" b="1" dirty="0"/>
              <a:t>speed up development</a:t>
            </a:r>
            <a:r>
              <a:rPr lang="en-US" dirty="0"/>
              <a:t> while allowing you to focus on </a:t>
            </a:r>
            <a:r>
              <a:rPr lang="en-US" b="1" dirty="0"/>
              <a:t>problem-solving and logic</a:t>
            </a:r>
            <a:r>
              <a:rPr lang="en-US" dirty="0"/>
              <a:t>."</a:t>
            </a:r>
          </a:p>
          <a:p>
            <a:pPr marL="742950" lvl="1" indent="-285750">
              <a:buFont typeface="Arial" panose="020B0604020202020204" pitchFamily="34" charset="0"/>
              <a:buChar char="•"/>
            </a:pPr>
            <a:r>
              <a:rPr lang="en-US" b="1" dirty="0"/>
              <a:t>Example:</a:t>
            </a:r>
            <a:r>
              <a:rPr lang="en-US" dirty="0"/>
              <a:t> Instead of manually writing multiple API calls, Copilot can generate structured API request functions in </a:t>
            </a:r>
            <a:r>
              <a:rPr lang="en-US" b="1" dirty="0"/>
              <a:t>seconds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42</a:t>
            </a:fld>
            <a:endParaRPr lang="en-US" dirty="0"/>
          </a:p>
        </p:txBody>
      </p:sp>
    </p:spTree>
    <p:extLst>
      <p:ext uri="{BB962C8B-B14F-4D97-AF65-F5344CB8AC3E}">
        <p14:creationId xmlns:p14="http://schemas.microsoft.com/office/powerpoint/2010/main" val="1138160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latin typeface="Calibri" panose="020F0502020204030204" pitchFamily="34" charset="0"/>
              </a:rPr>
              <a:t>Instructor Notes:</a:t>
            </a:r>
            <a:r>
              <a:rPr lang="en-US"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Please demonstrate the actions specified on the slide. Additionally, encourage the learners to actively participate by performing the tasks along with you during the demonstration.</a:t>
            </a:r>
            <a:r>
              <a:rPr lang="en-US" b="0" i="0" dirty="0">
                <a:solidFill>
                  <a:srgbClr val="444444"/>
                </a:solidFill>
                <a:effectLst/>
                <a:latin typeface="Calibri" panose="020F0502020204030204" pitchFamily="34" charset="0"/>
              </a:rPr>
              <a:t>​</a:t>
            </a:r>
          </a:p>
          <a:p>
            <a:pPr algn="l" rtl="0" fontAlgn="base"/>
            <a:r>
              <a:rPr lang="en-IN"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For further guidance, you can refer to the elaborated demo document.</a:t>
            </a:r>
            <a:endParaRPr lang="en-US" b="0" i="0" dirty="0">
              <a:solidFill>
                <a:srgbClr val="444444"/>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43</a:t>
            </a:fld>
            <a:endParaRPr lang="en-US" dirty="0"/>
          </a:p>
        </p:txBody>
      </p:sp>
    </p:spTree>
    <p:extLst>
      <p:ext uri="{BB962C8B-B14F-4D97-AF65-F5344CB8AC3E}">
        <p14:creationId xmlns:p14="http://schemas.microsoft.com/office/powerpoint/2010/main" val="42614725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Instructor Notes:</a:t>
            </a:r>
          </a:p>
          <a:p>
            <a:endParaRPr lang="en-US" dirty="0"/>
          </a:p>
          <a:p>
            <a:r>
              <a:rPr lang="en-US" b="1" dirty="0"/>
              <a:t>Correct Answer:</a:t>
            </a:r>
            <a:r>
              <a:rPr lang="en-US" dirty="0"/>
              <a:t> </a:t>
            </a:r>
            <a:r>
              <a:rPr lang="en-US" b="1" dirty="0"/>
              <a:t>B) Copilot may generate a function, but it could lack important details or correct logic.</a:t>
            </a:r>
          </a:p>
          <a:p>
            <a:endParaRPr lang="en-US" dirty="0"/>
          </a:p>
          <a:p>
            <a:r>
              <a:rPr lang="en-US" b="1" dirty="0"/>
              <a:t>Explanation:</a:t>
            </a:r>
            <a:endParaRPr lang="en-US" dirty="0"/>
          </a:p>
          <a:p>
            <a:pPr>
              <a:buFont typeface="Arial" panose="020B0604020202020204" pitchFamily="34" charset="0"/>
              <a:buChar char="•"/>
            </a:pPr>
            <a:r>
              <a:rPr lang="en-US" dirty="0"/>
              <a:t>While </a:t>
            </a:r>
            <a:r>
              <a:rPr lang="en-US" b="1" dirty="0"/>
              <a:t>Copilot can generate function bodies</a:t>
            </a:r>
            <a:r>
              <a:rPr lang="en-US" dirty="0"/>
              <a:t> based on meaningful function names, </a:t>
            </a:r>
            <a:r>
              <a:rPr lang="en-US" b="1" dirty="0"/>
              <a:t>adding comments or docstrings significantly improves accuracy</a:t>
            </a:r>
            <a:r>
              <a:rPr lang="en-US" dirty="0"/>
              <a:t> and ensures that the generated code aligns with your intent.</a:t>
            </a:r>
          </a:p>
          <a:p>
            <a:pPr>
              <a:buFont typeface="Arial" panose="020B0604020202020204" pitchFamily="34" charset="0"/>
              <a:buChar char="•"/>
            </a:pPr>
            <a:r>
              <a:rPr lang="en-US" dirty="0"/>
              <a:t>Without guidance, </a:t>
            </a:r>
            <a:r>
              <a:rPr lang="en-US" b="1" dirty="0"/>
              <a:t>Copilot might make incorrect assumptions</a:t>
            </a:r>
            <a:r>
              <a:rPr lang="en-US" dirty="0"/>
              <a:t> about the function’s purpose.</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44</a:t>
            </a:fld>
            <a:endParaRPr lang="en-US" dirty="0"/>
          </a:p>
        </p:txBody>
      </p:sp>
    </p:spTree>
    <p:extLst>
      <p:ext uri="{BB962C8B-B14F-4D97-AF65-F5344CB8AC3E}">
        <p14:creationId xmlns:p14="http://schemas.microsoft.com/office/powerpoint/2010/main" val="26628048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sections, we explored how AI-powered tools like GitHub Copilot can assist in coding by generating functions. Now, we will extend this capability to Object-Oriented Programming (OOP).</a:t>
            </a:r>
          </a:p>
        </p:txBody>
      </p:sp>
      <p:sp>
        <p:nvSpPr>
          <p:cNvPr id="4" name="Slide Number Placeholder 3"/>
          <p:cNvSpPr>
            <a:spLocks noGrp="1"/>
          </p:cNvSpPr>
          <p:nvPr>
            <p:ph type="sldNum" sz="quarter" idx="5"/>
          </p:nvPr>
        </p:nvSpPr>
        <p:spPr/>
        <p:txBody>
          <a:bodyPr/>
          <a:lstStyle/>
          <a:p>
            <a:fld id="{0AC900C1-7326-4B4D-9C4E-22E7230B62CC}" type="slidenum">
              <a:rPr lang="en-US" smtClean="0"/>
              <a:t>45</a:t>
            </a:fld>
            <a:endParaRPr lang="en-US" dirty="0"/>
          </a:p>
        </p:txBody>
      </p:sp>
    </p:spTree>
    <p:extLst>
      <p:ext uri="{BB962C8B-B14F-4D97-AF65-F5344CB8AC3E}">
        <p14:creationId xmlns:p14="http://schemas.microsoft.com/office/powerpoint/2010/main" val="26092789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Introduce the Concept of OOP</a:t>
            </a:r>
          </a:p>
          <a:p>
            <a:pPr>
              <a:buFont typeface="Arial" panose="020B0604020202020204" pitchFamily="34" charset="0"/>
              <a:buChar char="•"/>
            </a:pPr>
            <a:r>
              <a:rPr lang="en-US" dirty="0"/>
              <a:t>Before using Copilot for OOP-based code generation, learners need to understand the structure of object-oriented programming.</a:t>
            </a:r>
          </a:p>
          <a:p>
            <a:pPr>
              <a:buFont typeface="Arial" panose="020B0604020202020204" pitchFamily="34" charset="0"/>
              <a:buChar char="•"/>
            </a:pPr>
            <a:r>
              <a:rPr lang="en-US" dirty="0"/>
              <a:t>OOP is a programming approach that organizes code into reusable objects.</a:t>
            </a:r>
          </a:p>
          <a:p>
            <a:pPr>
              <a:buFont typeface="Arial" panose="020B0604020202020204" pitchFamily="34" charset="0"/>
              <a:buNone/>
            </a:pPr>
            <a:endParaRPr lang="en-US" dirty="0"/>
          </a:p>
          <a:p>
            <a:r>
              <a:rPr lang="en-US" b="1" dirty="0"/>
              <a:t>2. Explain the Code Structure Step by Step</a:t>
            </a:r>
          </a:p>
          <a:p>
            <a:r>
              <a:rPr lang="en-US" b="1" dirty="0"/>
              <a:t>Class (Blueprint for Objects)</a:t>
            </a:r>
            <a:endParaRPr lang="en-US" dirty="0"/>
          </a:p>
          <a:p>
            <a:pPr>
              <a:buFont typeface="Arial" panose="020B0604020202020204" pitchFamily="34" charset="0"/>
              <a:buChar char="•"/>
            </a:pPr>
            <a:r>
              <a:rPr lang="en-US" dirty="0"/>
              <a:t>A class serves as a blueprint for creating objects. It defines attributes, which store data, and methods, which define behavior.</a:t>
            </a:r>
          </a:p>
          <a:p>
            <a:pPr>
              <a:buFont typeface="Arial" panose="020B0604020202020204" pitchFamily="34" charset="0"/>
              <a:buChar char="•"/>
            </a:pPr>
            <a:r>
              <a:rPr lang="en-US" dirty="0"/>
              <a:t>In the example, the class serves as a template for creating objects with common properties.</a:t>
            </a:r>
          </a:p>
          <a:p>
            <a:r>
              <a:rPr lang="en-US" b="1" dirty="0"/>
              <a:t>Constructor (init Method)</a:t>
            </a:r>
            <a:endParaRPr lang="en-US" dirty="0"/>
          </a:p>
          <a:p>
            <a:pPr>
              <a:buFont typeface="Arial" panose="020B0604020202020204" pitchFamily="34" charset="0"/>
              <a:buChar char="•"/>
            </a:pPr>
            <a:r>
              <a:rPr lang="en-US" dirty="0"/>
              <a:t>The init method is a special function that runs automatically when an object is created.</a:t>
            </a:r>
          </a:p>
          <a:p>
            <a:pPr>
              <a:buFont typeface="Arial" panose="020B0604020202020204" pitchFamily="34" charset="0"/>
              <a:buChar char="•"/>
            </a:pPr>
            <a:r>
              <a:rPr lang="en-US" dirty="0"/>
              <a:t>It initializes the attributes with values provided when the object is instantiated.</a:t>
            </a:r>
          </a:p>
          <a:p>
            <a:r>
              <a:rPr lang="en-US" b="1" dirty="0"/>
              <a:t>Attributes (Instance Variables)</a:t>
            </a:r>
            <a:endParaRPr lang="en-US" dirty="0"/>
          </a:p>
          <a:p>
            <a:pPr>
              <a:buFont typeface="Arial" panose="020B0604020202020204" pitchFamily="34" charset="0"/>
              <a:buChar char="•"/>
            </a:pPr>
            <a:r>
              <a:rPr lang="en-US" dirty="0"/>
              <a:t>Attributes are variables associated with an object. They store the state or properties of an object.</a:t>
            </a:r>
          </a:p>
          <a:p>
            <a:pPr>
              <a:buFont typeface="Arial" panose="020B0604020202020204" pitchFamily="34" charset="0"/>
              <a:buChar char="•"/>
            </a:pPr>
            <a:r>
              <a:rPr lang="en-US" dirty="0"/>
              <a:t>In the example, attributes store values unique to each instance of the class.</a:t>
            </a:r>
          </a:p>
          <a:p>
            <a:r>
              <a:rPr lang="en-US" b="1" dirty="0"/>
              <a:t>Methods (Functions Inside a Class)</a:t>
            </a:r>
            <a:endParaRPr lang="en-US" dirty="0"/>
          </a:p>
          <a:p>
            <a:pPr>
              <a:buFont typeface="Arial" panose="020B0604020202020204" pitchFamily="34" charset="0"/>
              <a:buChar char="•"/>
            </a:pPr>
            <a:r>
              <a:rPr lang="en-US" dirty="0"/>
              <a:t>A method is a function defined inside a class that operates on its attributes.</a:t>
            </a:r>
          </a:p>
          <a:p>
            <a:pPr>
              <a:buFont typeface="Arial" panose="020B0604020202020204" pitchFamily="34" charset="0"/>
              <a:buChar char="•"/>
            </a:pPr>
            <a:r>
              <a:rPr lang="en-US" dirty="0"/>
              <a:t>The example method demonstrates how an object can perform actions based on its attributes.</a:t>
            </a:r>
          </a:p>
          <a:p>
            <a:pPr>
              <a:buFont typeface="Arial" panose="020B0604020202020204" pitchFamily="34" charset="0"/>
              <a:buNone/>
            </a:pPr>
            <a:endParaRPr lang="en-US" dirty="0"/>
          </a:p>
          <a:p>
            <a:r>
              <a:rPr lang="en-US" b="1" dirty="0"/>
              <a:t>3. Summarize Key OOP Terms</a:t>
            </a:r>
          </a:p>
          <a:p>
            <a:pPr>
              <a:buFont typeface="Arial" panose="020B0604020202020204" pitchFamily="34" charset="0"/>
              <a:buChar char="•"/>
            </a:pPr>
            <a:r>
              <a:rPr lang="en-US" b="1" dirty="0"/>
              <a:t>Class:</a:t>
            </a:r>
            <a:r>
              <a:rPr lang="en-US" dirty="0"/>
              <a:t> A blueprint for creating objects.</a:t>
            </a:r>
          </a:p>
          <a:p>
            <a:pPr>
              <a:buFont typeface="Arial" panose="020B0604020202020204" pitchFamily="34" charset="0"/>
              <a:buChar char="•"/>
            </a:pPr>
            <a:r>
              <a:rPr lang="en-US" b="1" dirty="0"/>
              <a:t>Object:</a:t>
            </a:r>
            <a:r>
              <a:rPr lang="en-US" dirty="0"/>
              <a:t> An instance of a class.</a:t>
            </a:r>
          </a:p>
          <a:p>
            <a:pPr>
              <a:buFont typeface="Arial" panose="020B0604020202020204" pitchFamily="34" charset="0"/>
              <a:buChar char="•"/>
            </a:pPr>
            <a:r>
              <a:rPr lang="en-US" b="1" dirty="0"/>
              <a:t>Attributes:</a:t>
            </a:r>
            <a:r>
              <a:rPr lang="en-US" dirty="0"/>
              <a:t> Variables that store data related to an object.</a:t>
            </a:r>
          </a:p>
          <a:p>
            <a:pPr>
              <a:buFont typeface="Arial" panose="020B0604020202020204" pitchFamily="34" charset="0"/>
              <a:buChar char="•"/>
            </a:pPr>
            <a:r>
              <a:rPr lang="en-US" b="1" dirty="0"/>
              <a:t>Methods:</a:t>
            </a:r>
            <a:r>
              <a:rPr lang="en-US" dirty="0"/>
              <a:t> Functions defined inside a class that operate on its data.</a:t>
            </a:r>
          </a:p>
          <a:p>
            <a:pPr>
              <a:buFont typeface="Arial" panose="020B0604020202020204" pitchFamily="34" charset="0"/>
              <a:buChar char="•"/>
            </a:pPr>
            <a:r>
              <a:rPr lang="en-US" b="1" dirty="0"/>
              <a:t>Constructor (init):</a:t>
            </a:r>
            <a:r>
              <a:rPr lang="en-US" dirty="0"/>
              <a:t> A special function that initializes objects with default values.</a:t>
            </a:r>
          </a:p>
          <a:p>
            <a:pPr>
              <a:buFont typeface="Arial" panose="020B0604020202020204" pitchFamily="34" charset="0"/>
              <a:buNone/>
            </a:pPr>
            <a:endParaRPr lang="en-US" dirty="0"/>
          </a:p>
          <a:p>
            <a:r>
              <a:rPr lang="en-US" b="1" dirty="0"/>
              <a:t>4. Interactive Discussion</a:t>
            </a:r>
          </a:p>
          <a:p>
            <a:pPr>
              <a:buFont typeface="Arial" panose="020B0604020202020204" pitchFamily="34" charset="0"/>
              <a:buChar char="•"/>
            </a:pPr>
            <a:r>
              <a:rPr lang="en-US" dirty="0"/>
              <a:t>Ask learners to think of real-world objects that could be represented as Python classes, such as a bank account, a student, or a shopping cart.</a:t>
            </a:r>
          </a:p>
          <a:p>
            <a:pPr>
              <a:buFont typeface="Arial" panose="020B0604020202020204" pitchFamily="34" charset="0"/>
              <a:buChar char="•"/>
            </a:pPr>
            <a:r>
              <a:rPr lang="en-US" dirty="0"/>
              <a:t>Discuss the advantages of using OOP over procedural programming, such as reusability, modularity, and encapsulation.</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46</a:t>
            </a:fld>
            <a:endParaRPr lang="en-US" dirty="0"/>
          </a:p>
        </p:txBody>
      </p:sp>
    </p:spTree>
    <p:extLst>
      <p:ext uri="{BB962C8B-B14F-4D97-AF65-F5344CB8AC3E}">
        <p14:creationId xmlns:p14="http://schemas.microsoft.com/office/powerpoint/2010/main" val="2720279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Explain the Objective</a:t>
            </a:r>
          </a:p>
          <a:p>
            <a:pPr>
              <a:buFont typeface="Arial" panose="020B0604020202020204" pitchFamily="34" charset="0"/>
              <a:buChar char="•"/>
            </a:pPr>
            <a:r>
              <a:rPr lang="en-US" dirty="0"/>
              <a:t>The goal is to show how Copilot can automate the creation of a class structure.</a:t>
            </a:r>
          </a:p>
          <a:p>
            <a:pPr>
              <a:buFont typeface="Arial" panose="020B0604020202020204" pitchFamily="34" charset="0"/>
              <a:buChar char="•"/>
            </a:pPr>
            <a:r>
              <a:rPr lang="en-US" dirty="0"/>
              <a:t>By providing a clear comment, Copilot can generate an entire class with attributes and an initialization method.</a:t>
            </a:r>
          </a:p>
          <a:p>
            <a:pPr>
              <a:buFont typeface="Arial" panose="020B0604020202020204" pitchFamily="34" charset="0"/>
              <a:buNone/>
            </a:pPr>
            <a:endParaRPr lang="en-US" dirty="0"/>
          </a:p>
          <a:p>
            <a:r>
              <a:rPr lang="en-US" b="1" dirty="0"/>
              <a:t>2. Step-by-Step Guide to Using Copilot for Class Generation</a:t>
            </a:r>
          </a:p>
          <a:p>
            <a:r>
              <a:rPr lang="en-US" b="1" dirty="0"/>
              <a:t>Step 1: Write a Descriptive Comment</a:t>
            </a:r>
            <a:endParaRPr lang="en-US" dirty="0"/>
          </a:p>
          <a:p>
            <a:pPr>
              <a:buFont typeface="Arial" panose="020B0604020202020204" pitchFamily="34" charset="0"/>
              <a:buChar char="•"/>
            </a:pPr>
            <a:r>
              <a:rPr lang="en-US" dirty="0"/>
              <a:t>The first step is to type a meaningful comment that describes the class and its attributes.</a:t>
            </a:r>
          </a:p>
          <a:p>
            <a:pPr>
              <a:buFont typeface="Arial" panose="020B0604020202020204" pitchFamily="34" charset="0"/>
              <a:buChar char="•"/>
            </a:pPr>
            <a:r>
              <a:rPr lang="en-US" dirty="0"/>
              <a:t>In this example, the comment specifies that the class should have three attributes: name, age, and marks.</a:t>
            </a:r>
          </a:p>
          <a:p>
            <a:r>
              <a:rPr lang="en-US" b="1" dirty="0"/>
              <a:t>Step 2: Press Enter to Trigger Copilot</a:t>
            </a:r>
            <a:endParaRPr lang="en-US" dirty="0"/>
          </a:p>
          <a:p>
            <a:pPr>
              <a:buFont typeface="Arial" panose="020B0604020202020204" pitchFamily="34" charset="0"/>
              <a:buChar char="•"/>
            </a:pPr>
            <a:r>
              <a:rPr lang="en-US" dirty="0"/>
              <a:t>After typing the comment, pressing Enter signals Copilot to generate the class code automatically.</a:t>
            </a:r>
          </a:p>
          <a:p>
            <a:r>
              <a:rPr lang="en-US" b="1" dirty="0"/>
              <a:t>Step 3: Press Tab to Accept the Suggestion</a:t>
            </a:r>
            <a:endParaRPr lang="en-US" dirty="0"/>
          </a:p>
          <a:p>
            <a:pPr>
              <a:buFont typeface="Arial" panose="020B0604020202020204" pitchFamily="34" charset="0"/>
              <a:buChar char="•"/>
            </a:pPr>
            <a:r>
              <a:rPr lang="en-US" dirty="0"/>
              <a:t>If the generated code is correct, pressing Tab will insert the suggested class into the file.</a:t>
            </a:r>
          </a:p>
          <a:p>
            <a:pPr>
              <a:buFont typeface="Arial" panose="020B0604020202020204" pitchFamily="34" charset="0"/>
              <a:buNone/>
            </a:pPr>
            <a:endParaRPr lang="en-US" dirty="0"/>
          </a:p>
          <a:p>
            <a:r>
              <a:rPr lang="en-US" b="1" dirty="0"/>
              <a:t>3. Discuss the Generated Class Structure</a:t>
            </a:r>
          </a:p>
          <a:p>
            <a:pPr>
              <a:buFont typeface="Arial" panose="020B0604020202020204" pitchFamily="34" charset="0"/>
              <a:buChar char="•"/>
            </a:pPr>
            <a:r>
              <a:rPr lang="en-US" b="1" dirty="0"/>
              <a:t>Class Definition:</a:t>
            </a:r>
            <a:r>
              <a:rPr lang="en-US" dirty="0"/>
              <a:t> The class is defined with the class keyword, followed by the class name.</a:t>
            </a:r>
          </a:p>
          <a:p>
            <a:pPr>
              <a:buFont typeface="Arial" panose="020B0604020202020204" pitchFamily="34" charset="0"/>
              <a:buChar char="•"/>
            </a:pPr>
            <a:r>
              <a:rPr lang="en-US" b="1" dirty="0"/>
              <a:t>Constructor (init Method):</a:t>
            </a:r>
            <a:r>
              <a:rPr lang="en-US" dirty="0"/>
              <a:t> This special method initializes the class attributes when an object is created.</a:t>
            </a:r>
          </a:p>
          <a:p>
            <a:pPr>
              <a:buFont typeface="Arial" panose="020B0604020202020204" pitchFamily="34" charset="0"/>
              <a:buChar char="•"/>
            </a:pPr>
            <a:r>
              <a:rPr lang="en-US" b="1" dirty="0"/>
              <a:t>Attributes:</a:t>
            </a:r>
            <a:r>
              <a:rPr lang="en-US" dirty="0"/>
              <a:t> The self parameter ensures that each object has its own copy of the attributes.</a:t>
            </a:r>
          </a:p>
          <a:p>
            <a:pPr>
              <a:buFont typeface="Arial" panose="020B0604020202020204" pitchFamily="34" charset="0"/>
              <a:buNone/>
            </a:pPr>
            <a:endParaRPr lang="en-US" dirty="0"/>
          </a:p>
          <a:p>
            <a:r>
              <a:rPr lang="en-US" b="1" dirty="0"/>
              <a:t>4. Interactive Discussion</a:t>
            </a:r>
          </a:p>
          <a:p>
            <a:pPr>
              <a:buFont typeface="Arial" panose="020B0604020202020204" pitchFamily="34" charset="0"/>
              <a:buChar char="•"/>
            </a:pPr>
            <a:r>
              <a:rPr lang="en-US" dirty="0"/>
              <a:t>Ask learners: What other attributes might be useful in a student class?</a:t>
            </a:r>
          </a:p>
          <a:p>
            <a:pPr>
              <a:buFont typeface="Arial" panose="020B0604020202020204" pitchFamily="34" charset="0"/>
              <a:buChar char="•"/>
            </a:pPr>
            <a:r>
              <a:rPr lang="en-US" dirty="0"/>
              <a:t>Have them try generating a class for a real-world object, such as a Car or Employee, using Copilot.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47</a:t>
            </a:fld>
            <a:endParaRPr lang="en-US" dirty="0"/>
          </a:p>
        </p:txBody>
      </p:sp>
    </p:spTree>
    <p:extLst>
      <p:ext uri="{BB962C8B-B14F-4D97-AF65-F5344CB8AC3E}">
        <p14:creationId xmlns:p14="http://schemas.microsoft.com/office/powerpoint/2010/main" val="2956655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Explain the Objective</a:t>
            </a:r>
          </a:p>
          <a:p>
            <a:pPr>
              <a:buFont typeface="Arial" panose="020B0604020202020204" pitchFamily="34" charset="0"/>
              <a:buChar char="•"/>
            </a:pPr>
            <a:r>
              <a:rPr lang="en-US" dirty="0"/>
              <a:t>The goal is to extend a class by adding a method that calculates a student’s grade based on marks.</a:t>
            </a:r>
          </a:p>
          <a:p>
            <a:pPr>
              <a:buFont typeface="Arial" panose="020B0604020202020204" pitchFamily="34" charset="0"/>
              <a:buChar char="•"/>
            </a:pPr>
            <a:r>
              <a:rPr lang="en-US" dirty="0"/>
              <a:t>Copilot simplifies this process by generating the method automatically when given a meaningful comment.</a:t>
            </a:r>
          </a:p>
          <a:p>
            <a:pPr>
              <a:buFont typeface="Arial" panose="020B0604020202020204" pitchFamily="34" charset="0"/>
              <a:buNone/>
            </a:pPr>
            <a:endParaRPr lang="en-US" dirty="0"/>
          </a:p>
          <a:p>
            <a:r>
              <a:rPr lang="en-US" b="1" dirty="0"/>
              <a:t>2. Step-by-Step Guide to Using Copilot for Method Generation</a:t>
            </a:r>
          </a:p>
          <a:p>
            <a:r>
              <a:rPr lang="en-US" b="1" dirty="0"/>
              <a:t>Step 1: Type a Comment Inside the Class</a:t>
            </a:r>
            <a:endParaRPr lang="en-US" dirty="0"/>
          </a:p>
          <a:p>
            <a:pPr>
              <a:buFont typeface="Arial" panose="020B0604020202020204" pitchFamily="34" charset="0"/>
              <a:buChar char="•"/>
            </a:pPr>
            <a:r>
              <a:rPr lang="en-US" dirty="0"/>
              <a:t>Inside the Student class, type a descriptive comment such as # Method to calculate the grade based on marks.</a:t>
            </a:r>
          </a:p>
          <a:p>
            <a:pPr>
              <a:buFont typeface="Arial" panose="020B0604020202020204" pitchFamily="34" charset="0"/>
              <a:buChar char="•"/>
            </a:pPr>
            <a:r>
              <a:rPr lang="en-US" dirty="0"/>
              <a:t>This tells Copilot what kind of function is needed.</a:t>
            </a:r>
          </a:p>
          <a:p>
            <a:r>
              <a:rPr lang="en-US" b="1" dirty="0"/>
              <a:t>Step 2: Press Enter and Wait for Copilot</a:t>
            </a:r>
            <a:endParaRPr lang="en-US" dirty="0"/>
          </a:p>
          <a:p>
            <a:pPr>
              <a:buFont typeface="Arial" panose="020B0604020202020204" pitchFamily="34" charset="0"/>
              <a:buChar char="•"/>
            </a:pPr>
            <a:r>
              <a:rPr lang="en-US" dirty="0"/>
              <a:t>Pressing Enter prompts Copilot to generate the complete method definition.</a:t>
            </a:r>
          </a:p>
          <a:p>
            <a:r>
              <a:rPr lang="en-US" b="1" dirty="0"/>
              <a:t>Step 3: Press Tab to Accept the Suggestion</a:t>
            </a:r>
            <a:endParaRPr lang="en-US" dirty="0"/>
          </a:p>
          <a:p>
            <a:pPr>
              <a:buFont typeface="Arial" panose="020B0604020202020204" pitchFamily="34" charset="0"/>
              <a:buChar char="•"/>
            </a:pPr>
            <a:r>
              <a:rPr lang="en-US" dirty="0"/>
              <a:t>If the generated code is correct, pressing Tab will insert the method into the class.</a:t>
            </a:r>
          </a:p>
          <a:p>
            <a:pPr>
              <a:buFont typeface="Arial" panose="020B0604020202020204" pitchFamily="34" charset="0"/>
              <a:buNone/>
            </a:pPr>
            <a:endParaRPr lang="en-US" dirty="0"/>
          </a:p>
          <a:p>
            <a:r>
              <a:rPr lang="en-US" b="1" dirty="0"/>
              <a:t>3. Discuss the Generated Method</a:t>
            </a:r>
          </a:p>
          <a:p>
            <a:pPr>
              <a:buFont typeface="Arial" panose="020B0604020202020204" pitchFamily="34" charset="0"/>
              <a:buChar char="•"/>
            </a:pPr>
            <a:r>
              <a:rPr lang="en-US" b="1" dirty="0"/>
              <a:t>Method Definition:</a:t>
            </a:r>
            <a:r>
              <a:rPr lang="en-US" dirty="0"/>
              <a:t> The method calculate_grade(self) is automatically created inside the class.</a:t>
            </a:r>
          </a:p>
          <a:p>
            <a:pPr>
              <a:buFont typeface="Arial" panose="020B0604020202020204" pitchFamily="34" charset="0"/>
              <a:buChar char="•"/>
            </a:pPr>
            <a:r>
              <a:rPr lang="en-US" b="1" dirty="0"/>
              <a:t>Logic Implementation:</a:t>
            </a:r>
            <a:endParaRPr lang="en-US" dirty="0"/>
          </a:p>
          <a:p>
            <a:pPr marL="742950" lvl="1" indent="-285750">
              <a:buFont typeface="Arial" panose="020B0604020202020204" pitchFamily="34" charset="0"/>
              <a:buChar char="•"/>
            </a:pPr>
            <a:r>
              <a:rPr lang="en-US" dirty="0"/>
              <a:t>If marks are </a:t>
            </a:r>
            <a:r>
              <a:rPr lang="en-US" b="1" dirty="0"/>
              <a:t>80 or above</a:t>
            </a:r>
            <a:r>
              <a:rPr lang="en-US" dirty="0"/>
              <a:t>, the student gets an </a:t>
            </a:r>
            <a:r>
              <a:rPr lang="en-US" b="1" dirty="0"/>
              <a:t>A</a:t>
            </a:r>
            <a:r>
              <a:rPr lang="en-US" dirty="0"/>
              <a:t>.</a:t>
            </a:r>
          </a:p>
          <a:p>
            <a:pPr marL="742950" lvl="1" indent="-285750">
              <a:buFont typeface="Arial" panose="020B0604020202020204" pitchFamily="34" charset="0"/>
              <a:buChar char="•"/>
            </a:pPr>
            <a:r>
              <a:rPr lang="en-US" dirty="0"/>
              <a:t>If marks are </a:t>
            </a:r>
            <a:r>
              <a:rPr lang="en-US" b="1" dirty="0"/>
              <a:t>60 or above</a:t>
            </a:r>
            <a:r>
              <a:rPr lang="en-US" dirty="0"/>
              <a:t>, the student gets a </a:t>
            </a:r>
            <a:r>
              <a:rPr lang="en-US" b="1" dirty="0"/>
              <a:t>B</a:t>
            </a:r>
            <a:r>
              <a:rPr lang="en-US" dirty="0"/>
              <a:t>.</a:t>
            </a:r>
          </a:p>
          <a:p>
            <a:pPr marL="742950" lvl="1" indent="-285750">
              <a:buFont typeface="Arial" panose="020B0604020202020204" pitchFamily="34" charset="0"/>
              <a:buChar char="•"/>
            </a:pPr>
            <a:r>
              <a:rPr lang="en-US" dirty="0"/>
              <a:t>If marks are </a:t>
            </a:r>
            <a:r>
              <a:rPr lang="en-US" b="1" dirty="0"/>
              <a:t>40 or above</a:t>
            </a:r>
            <a:r>
              <a:rPr lang="en-US" dirty="0"/>
              <a:t>, the student gets a </a:t>
            </a:r>
            <a:r>
              <a:rPr lang="en-US" b="1" dirty="0"/>
              <a:t>C</a:t>
            </a:r>
            <a:r>
              <a:rPr lang="en-US" dirty="0"/>
              <a:t>.</a:t>
            </a:r>
          </a:p>
          <a:p>
            <a:pPr marL="742950" lvl="1" indent="-285750">
              <a:buFont typeface="Arial" panose="020B0604020202020204" pitchFamily="34" charset="0"/>
              <a:buChar char="•"/>
            </a:pPr>
            <a:r>
              <a:rPr lang="en-US" dirty="0"/>
              <a:t>Otherwise, the student gets an </a:t>
            </a:r>
            <a:r>
              <a:rPr lang="en-US" b="1" dirty="0"/>
              <a:t>F</a:t>
            </a:r>
            <a:r>
              <a:rPr lang="en-US" dirty="0"/>
              <a:t>.</a:t>
            </a:r>
          </a:p>
          <a:p>
            <a:pPr marL="457200" lvl="1" indent="0">
              <a:buFont typeface="Arial" panose="020B0604020202020204" pitchFamily="34" charset="0"/>
              <a:buNone/>
            </a:pPr>
            <a:endParaRPr lang="en-US" dirty="0"/>
          </a:p>
          <a:p>
            <a:r>
              <a:rPr lang="en-US" b="1" dirty="0"/>
              <a:t>4. Interactive Discussion</a:t>
            </a:r>
          </a:p>
          <a:p>
            <a:pPr>
              <a:buFont typeface="Arial" panose="020B0604020202020204" pitchFamily="34" charset="0"/>
              <a:buChar char="•"/>
            </a:pPr>
            <a:r>
              <a:rPr lang="en-US" dirty="0"/>
              <a:t>Ask learners:</a:t>
            </a:r>
          </a:p>
          <a:p>
            <a:pPr marL="742950" lvl="1" indent="-285750">
              <a:buFont typeface="Arial" panose="020B0604020202020204" pitchFamily="34" charset="0"/>
              <a:buChar char="•"/>
            </a:pPr>
            <a:r>
              <a:rPr lang="en-US" dirty="0"/>
              <a:t>How would you modify this method to support a more detailed grading scale?</a:t>
            </a:r>
          </a:p>
          <a:p>
            <a:pPr marL="742950" lvl="1" indent="-285750">
              <a:buFont typeface="Arial" panose="020B0604020202020204" pitchFamily="34" charset="0"/>
              <a:buChar char="•"/>
            </a:pPr>
            <a:r>
              <a:rPr lang="en-US" dirty="0"/>
              <a:t>What other methods could be useful in a Student class?</a:t>
            </a:r>
          </a:p>
          <a:p>
            <a:pPr>
              <a:buFont typeface="Arial" panose="020B0604020202020204" pitchFamily="34" charset="0"/>
              <a:buChar char="•"/>
            </a:pPr>
            <a:r>
              <a:rPr lang="en-US" dirty="0"/>
              <a:t>Encourage learners to try adding a method that calculates the </a:t>
            </a:r>
            <a:r>
              <a:rPr lang="en-US" b="1" dirty="0"/>
              <a:t>average of multiple subjects</a:t>
            </a:r>
            <a:r>
              <a:rPr lang="en-US" dirty="0"/>
              <a:t> using Copilot.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48</a:t>
            </a:fld>
            <a:endParaRPr lang="en-US" dirty="0"/>
          </a:p>
        </p:txBody>
      </p:sp>
    </p:spTree>
    <p:extLst>
      <p:ext uri="{BB962C8B-B14F-4D97-AF65-F5344CB8AC3E}">
        <p14:creationId xmlns:p14="http://schemas.microsoft.com/office/powerpoint/2010/main" val="118750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Explain the Objective</a:t>
            </a:r>
          </a:p>
          <a:p>
            <a:pPr>
              <a:buFont typeface="Arial" panose="020B0604020202020204" pitchFamily="34" charset="0"/>
              <a:buChar char="•"/>
            </a:pPr>
            <a:r>
              <a:rPr lang="en-US" dirty="0"/>
              <a:t>The goal is to show how </a:t>
            </a:r>
            <a:r>
              <a:rPr lang="en-US" b="1" dirty="0"/>
              <a:t>Copilot can automate object creation</a:t>
            </a:r>
            <a:r>
              <a:rPr lang="en-US" dirty="0"/>
              <a:t> once a class is defined.</a:t>
            </a:r>
          </a:p>
          <a:p>
            <a:pPr>
              <a:buFont typeface="Arial" panose="020B0604020202020204" pitchFamily="34" charset="0"/>
              <a:buChar char="•"/>
            </a:pPr>
            <a:r>
              <a:rPr lang="en-US" dirty="0"/>
              <a:t>It simplifies the process by generating code based on a descriptive comment.</a:t>
            </a:r>
          </a:p>
          <a:p>
            <a:pPr>
              <a:buFont typeface="Arial" panose="020B0604020202020204" pitchFamily="34" charset="0"/>
              <a:buNone/>
            </a:pPr>
            <a:endParaRPr lang="en-US" dirty="0"/>
          </a:p>
          <a:p>
            <a:r>
              <a:rPr lang="en-US" b="1" dirty="0"/>
              <a:t>2. Step-by-Step Guide to Using Copilot for Object Creation</a:t>
            </a:r>
          </a:p>
          <a:p>
            <a:r>
              <a:rPr lang="en-US" b="1" dirty="0"/>
              <a:t>Step 1: Type a Comment</a:t>
            </a:r>
            <a:endParaRPr lang="en-US" dirty="0"/>
          </a:p>
          <a:p>
            <a:pPr>
              <a:buFont typeface="Arial" panose="020B0604020202020204" pitchFamily="34" charset="0"/>
              <a:buChar char="•"/>
            </a:pPr>
            <a:r>
              <a:rPr lang="en-US" dirty="0"/>
              <a:t>Add a descriptive comment like # Create a Student object and print their grade.</a:t>
            </a:r>
          </a:p>
          <a:p>
            <a:pPr>
              <a:buFont typeface="Arial" panose="020B0604020202020204" pitchFamily="34" charset="0"/>
              <a:buChar char="•"/>
            </a:pPr>
            <a:r>
              <a:rPr lang="en-US" dirty="0"/>
              <a:t>This tells Copilot what kind of instance needs to be created.</a:t>
            </a:r>
          </a:p>
          <a:p>
            <a:r>
              <a:rPr lang="en-US" b="1" dirty="0"/>
              <a:t>Step 2: Press Enter and Wait for Copilot</a:t>
            </a:r>
            <a:endParaRPr lang="en-US" dirty="0"/>
          </a:p>
          <a:p>
            <a:pPr>
              <a:buFont typeface="Arial" panose="020B0604020202020204" pitchFamily="34" charset="0"/>
              <a:buChar char="•"/>
            </a:pPr>
            <a:r>
              <a:rPr lang="en-US" dirty="0"/>
              <a:t>Pressing Enter prompts Copilot to generate the object instantiation code.</a:t>
            </a:r>
          </a:p>
          <a:p>
            <a:r>
              <a:rPr lang="en-US" b="1" dirty="0"/>
              <a:t>Step 3: Press Tab to Accept the Suggestion</a:t>
            </a:r>
            <a:endParaRPr lang="en-US" dirty="0"/>
          </a:p>
          <a:p>
            <a:pPr>
              <a:buFont typeface="Arial" panose="020B0604020202020204" pitchFamily="34" charset="0"/>
              <a:buChar char="•"/>
            </a:pPr>
            <a:r>
              <a:rPr lang="en-US" dirty="0"/>
              <a:t>If the generated code is correct, press Tab to insert it into the script.</a:t>
            </a:r>
          </a:p>
          <a:p>
            <a:pPr>
              <a:buFont typeface="Arial" panose="020B0604020202020204" pitchFamily="34" charset="0"/>
              <a:buNone/>
            </a:pPr>
            <a:endParaRPr lang="en-US" dirty="0"/>
          </a:p>
          <a:p>
            <a:r>
              <a:rPr lang="en-US" b="1" dirty="0"/>
              <a:t>3. Discuss the Generated Code</a:t>
            </a:r>
          </a:p>
          <a:p>
            <a:pPr>
              <a:buFont typeface="Arial" panose="020B0604020202020204" pitchFamily="34" charset="0"/>
              <a:buChar char="•"/>
            </a:pPr>
            <a:r>
              <a:rPr lang="en-US" b="1" dirty="0"/>
              <a:t>Object Creation:</a:t>
            </a:r>
            <a:r>
              <a:rPr lang="en-US" dirty="0"/>
              <a:t> A new object student1 is instantiated using the Student class.</a:t>
            </a:r>
          </a:p>
          <a:p>
            <a:pPr>
              <a:buFont typeface="Arial" panose="020B0604020202020204" pitchFamily="34" charset="0"/>
              <a:buChar char="•"/>
            </a:pPr>
            <a:r>
              <a:rPr lang="en-US" b="1" dirty="0"/>
              <a:t>Passing Attributes:</a:t>
            </a:r>
            <a:r>
              <a:rPr lang="en-US" dirty="0"/>
              <a:t> The constructor initializes the object with values </a:t>
            </a:r>
            <a:r>
              <a:rPr lang="en-US" b="1" dirty="0"/>
              <a:t>(‘John’, 20, 90)</a:t>
            </a:r>
            <a:r>
              <a:rPr lang="en-US" dirty="0"/>
              <a:t> for name, age, and marks.</a:t>
            </a:r>
          </a:p>
          <a:p>
            <a:pPr>
              <a:buFont typeface="Arial" panose="020B0604020202020204" pitchFamily="34" charset="0"/>
              <a:buChar char="•"/>
            </a:pPr>
            <a:r>
              <a:rPr lang="en-US" b="1" dirty="0"/>
              <a:t>Calling a Method:</a:t>
            </a:r>
            <a:r>
              <a:rPr lang="en-US" dirty="0"/>
              <a:t> The calculate_grade() method is used to determine and print the student’s grade.</a:t>
            </a:r>
          </a:p>
          <a:p>
            <a:pPr>
              <a:buFont typeface="Arial" panose="020B0604020202020204" pitchFamily="34" charset="0"/>
              <a:buNone/>
            </a:pPr>
            <a:endParaRPr lang="en-US" dirty="0"/>
          </a:p>
          <a:p>
            <a:r>
              <a:rPr lang="en-US" b="1" dirty="0"/>
              <a:t>4. Interactive Discussion</a:t>
            </a:r>
          </a:p>
          <a:p>
            <a:pPr>
              <a:buFont typeface="Arial" panose="020B0604020202020204" pitchFamily="34" charset="0"/>
              <a:buChar char="•"/>
            </a:pPr>
            <a:r>
              <a:rPr lang="en-US" dirty="0"/>
              <a:t>Ask learners:</a:t>
            </a:r>
          </a:p>
          <a:p>
            <a:pPr marL="742950" lvl="1" indent="-285750">
              <a:buFont typeface="Arial" panose="020B0604020202020204" pitchFamily="34" charset="0"/>
              <a:buChar char="•"/>
            </a:pPr>
            <a:r>
              <a:rPr lang="en-US" dirty="0"/>
              <a:t>What happens if we create an object without passing all required attributes?</a:t>
            </a:r>
          </a:p>
          <a:p>
            <a:pPr marL="742950" lvl="1" indent="-285750">
              <a:buFont typeface="Arial" panose="020B0604020202020204" pitchFamily="34" charset="0"/>
              <a:buChar char="•"/>
            </a:pPr>
            <a:r>
              <a:rPr lang="en-US" dirty="0"/>
              <a:t>How can we modify the constructor to include default values for attributes?</a:t>
            </a:r>
          </a:p>
          <a:p>
            <a:pPr>
              <a:buFont typeface="Arial" panose="020B0604020202020204" pitchFamily="34" charset="0"/>
              <a:buChar char="•"/>
            </a:pPr>
            <a:r>
              <a:rPr lang="en-US" dirty="0"/>
              <a:t>Challenge learners to create another </a:t>
            </a:r>
            <a:r>
              <a:rPr lang="en-US" b="1" dirty="0"/>
              <a:t>Student</a:t>
            </a:r>
            <a:r>
              <a:rPr lang="en-US" dirty="0"/>
              <a:t> object and call the calculate_grade() method with different marks.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49</a:t>
            </a:fld>
            <a:endParaRPr lang="en-US" dirty="0"/>
          </a:p>
        </p:txBody>
      </p:sp>
    </p:spTree>
    <p:extLst>
      <p:ext uri="{BB962C8B-B14F-4D97-AF65-F5344CB8AC3E}">
        <p14:creationId xmlns:p14="http://schemas.microsoft.com/office/powerpoint/2010/main" val="1720274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Introduce the Importance of Best Practices</a:t>
            </a:r>
          </a:p>
          <a:p>
            <a:pPr>
              <a:buFont typeface="Arial" panose="020B0604020202020204" pitchFamily="34" charset="0"/>
              <a:buChar char="•"/>
            </a:pPr>
            <a:r>
              <a:rPr lang="en-US" dirty="0"/>
              <a:t>AI-generated code </a:t>
            </a:r>
            <a:r>
              <a:rPr lang="en-US" b="1" dirty="0"/>
              <a:t>requires human oversight</a:t>
            </a:r>
            <a:r>
              <a:rPr lang="en-US" dirty="0"/>
              <a:t> to ensure correctness and maintainability.</a:t>
            </a:r>
          </a:p>
          <a:p>
            <a:pPr>
              <a:buFont typeface="Arial" panose="020B0604020202020204" pitchFamily="34" charset="0"/>
              <a:buChar char="•"/>
            </a:pPr>
            <a:r>
              <a:rPr lang="en-US" dirty="0"/>
              <a:t>Following best practices can </a:t>
            </a:r>
            <a:r>
              <a:rPr lang="en-US" b="1" dirty="0"/>
              <a:t>improve code quality and reduce errors</a:t>
            </a:r>
            <a:r>
              <a:rPr lang="en-US" dirty="0"/>
              <a:t> when working with Copilot.</a:t>
            </a:r>
          </a:p>
          <a:p>
            <a:pPr>
              <a:buFont typeface="Arial" panose="020B0604020202020204" pitchFamily="34" charset="0"/>
              <a:buNone/>
            </a:pPr>
            <a:endParaRPr lang="en-US" dirty="0"/>
          </a:p>
          <a:p>
            <a:r>
              <a:rPr lang="en-US" b="1" dirty="0"/>
              <a:t>2. Explain Each Best Practice</a:t>
            </a:r>
          </a:p>
          <a:p>
            <a:pPr lvl="1"/>
            <a:r>
              <a:rPr lang="en-US" b="0" dirty="0"/>
              <a:t>1. Write Class Comments Before Code</a:t>
            </a:r>
          </a:p>
          <a:p>
            <a:pPr lvl="1">
              <a:buFont typeface="Arial" panose="020B0604020202020204" pitchFamily="34" charset="0"/>
              <a:buChar char="•"/>
            </a:pPr>
            <a:r>
              <a:rPr lang="en-US" b="0" dirty="0"/>
              <a:t>Writing a clear comment before defining a class helps Copilot generate more relevant structures.</a:t>
            </a:r>
          </a:p>
          <a:p>
            <a:pPr lvl="1">
              <a:buFont typeface="Arial" panose="020B0604020202020204" pitchFamily="34" charset="0"/>
              <a:buChar char="•"/>
            </a:pPr>
            <a:r>
              <a:rPr lang="en-US" b="0" dirty="0"/>
              <a:t>Example: # Define a class for a student with attributes for name, age, and marks.</a:t>
            </a:r>
          </a:p>
          <a:p>
            <a:pPr lvl="1"/>
            <a:r>
              <a:rPr lang="en-US" b="0" dirty="0"/>
              <a:t>2. Use Docstrings Inside Methods</a:t>
            </a:r>
          </a:p>
          <a:p>
            <a:pPr lvl="1">
              <a:buFont typeface="Arial" panose="020B0604020202020204" pitchFamily="34" charset="0"/>
              <a:buChar char="•"/>
            </a:pPr>
            <a:r>
              <a:rPr lang="en-US" b="0" dirty="0"/>
              <a:t>Adding docstrings improves code documentation and readability.</a:t>
            </a:r>
          </a:p>
          <a:p>
            <a:pPr lvl="1">
              <a:buFont typeface="Arial" panose="020B0604020202020204" pitchFamily="34" charset="0"/>
              <a:buChar char="•"/>
            </a:pPr>
            <a:r>
              <a:rPr lang="en-US" b="0" dirty="0"/>
              <a:t>Example: """This method calculates the student’s grade based on marks."""</a:t>
            </a:r>
          </a:p>
          <a:p>
            <a:pPr lvl="1"/>
            <a:r>
              <a:rPr lang="en-US" b="0" dirty="0"/>
              <a:t>3. Verify Class Output Manually</a:t>
            </a:r>
          </a:p>
          <a:p>
            <a:pPr lvl="1">
              <a:buFont typeface="Arial" panose="020B0604020202020204" pitchFamily="34" charset="0"/>
              <a:buChar char="•"/>
            </a:pPr>
            <a:r>
              <a:rPr lang="en-US" b="0" dirty="0"/>
              <a:t>AI-generated code may have errors, so it is essential to manually review and test the output.</a:t>
            </a:r>
          </a:p>
          <a:p>
            <a:pPr lvl="1">
              <a:buFont typeface="Arial" panose="020B0604020202020204" pitchFamily="34" charset="0"/>
              <a:buChar char="•"/>
            </a:pPr>
            <a:r>
              <a:rPr lang="en-US" b="0" dirty="0"/>
              <a:t>Always run test cases to ensure the logic is correct.</a:t>
            </a:r>
          </a:p>
          <a:p>
            <a:pPr lvl="1"/>
            <a:r>
              <a:rPr lang="en-US" b="0" dirty="0"/>
              <a:t>4. Leverage Copilot for Repetitive Patterns</a:t>
            </a:r>
          </a:p>
          <a:p>
            <a:pPr lvl="1">
              <a:buFont typeface="Arial" panose="020B0604020202020204" pitchFamily="34" charset="0"/>
              <a:buChar char="•"/>
            </a:pPr>
            <a:r>
              <a:rPr lang="en-US" b="0" dirty="0"/>
              <a:t>Copilot excels at generating similar class structures efficiently.</a:t>
            </a:r>
          </a:p>
          <a:p>
            <a:pPr lvl="1">
              <a:buFont typeface="Arial" panose="020B0604020202020204" pitchFamily="34" charset="0"/>
              <a:buChar char="•"/>
            </a:pPr>
            <a:r>
              <a:rPr lang="en-US" b="0" dirty="0"/>
              <a:t>Example: When defining multiple data models, Copilot can generate similar class structures quickly.</a:t>
            </a:r>
          </a:p>
          <a:p>
            <a:pPr>
              <a:buFont typeface="Arial" panose="020B0604020202020204" pitchFamily="34" charset="0"/>
              <a:buNone/>
            </a:pPr>
            <a:endParaRPr lang="en-US" dirty="0"/>
          </a:p>
          <a:p>
            <a:r>
              <a:rPr lang="en-US" b="1" dirty="0"/>
              <a:t>3. Discussion and Engagement</a:t>
            </a:r>
          </a:p>
          <a:p>
            <a:pPr>
              <a:buFont typeface="Arial" panose="020B0604020202020204" pitchFamily="34" charset="0"/>
              <a:buChar char="•"/>
            </a:pPr>
            <a:r>
              <a:rPr lang="en-US" dirty="0"/>
              <a:t>Ask learners:</a:t>
            </a:r>
          </a:p>
          <a:p>
            <a:pPr marL="742950" lvl="1" indent="-285750">
              <a:buFont typeface="Arial" panose="020B0604020202020204" pitchFamily="34" charset="0"/>
              <a:buChar char="•"/>
            </a:pPr>
            <a:r>
              <a:rPr lang="en-US" dirty="0"/>
              <a:t>Why is </a:t>
            </a:r>
            <a:r>
              <a:rPr lang="en-US" b="1" dirty="0"/>
              <a:t>manual verification</a:t>
            </a:r>
            <a:r>
              <a:rPr lang="en-US" dirty="0"/>
              <a:t> important even when using AI-generated code?</a:t>
            </a:r>
          </a:p>
          <a:p>
            <a:pPr marL="742950" lvl="1" indent="-285750">
              <a:buFont typeface="Arial" panose="020B0604020202020204" pitchFamily="34" charset="0"/>
              <a:buChar char="•"/>
            </a:pPr>
            <a:r>
              <a:rPr lang="en-US" dirty="0"/>
              <a:t>How can writing </a:t>
            </a:r>
            <a:r>
              <a:rPr lang="en-US" b="1" dirty="0"/>
              <a:t>clear comments</a:t>
            </a:r>
            <a:r>
              <a:rPr lang="en-US" dirty="0"/>
              <a:t> improve Copilot’s output?</a:t>
            </a:r>
          </a:p>
          <a:p>
            <a:pPr>
              <a:buFont typeface="Arial" panose="020B0604020202020204" pitchFamily="34" charset="0"/>
              <a:buChar char="•"/>
            </a:pPr>
            <a:r>
              <a:rPr lang="en-US" dirty="0"/>
              <a:t>Encourage them to </a:t>
            </a:r>
            <a:r>
              <a:rPr lang="en-US" b="1" dirty="0"/>
              <a:t>apply these practices</a:t>
            </a:r>
            <a:r>
              <a:rPr lang="en-US" dirty="0"/>
              <a:t> in their projects and test Copilot’s capabilities.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50</a:t>
            </a:fld>
            <a:endParaRPr lang="en-US" dirty="0"/>
          </a:p>
        </p:txBody>
      </p:sp>
    </p:spTree>
    <p:extLst>
      <p:ext uri="{BB962C8B-B14F-4D97-AF65-F5344CB8AC3E}">
        <p14:creationId xmlns:p14="http://schemas.microsoft.com/office/powerpoint/2010/main" val="97904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into AI-powered coding tools, it is important to understand the role of AI in software development. This topic provides an overview of how AI enhances coding, automates repetitive tasks, and improves efficiency. By understanding these fundamentals, we can better appreciate the capabilities and limitations of AI-powered tools like GitHub Copilot.</a:t>
            </a:r>
            <a:endParaRPr lang="en-IN" b="1" dirty="0">
              <a:cs typeface="Calibri"/>
            </a:endParaRPr>
          </a:p>
          <a:p>
            <a:endParaRPr lang="en-IN" dirty="0"/>
          </a:p>
          <a:p>
            <a:endParaRPr lang="en-IN" b="1" dirty="0"/>
          </a:p>
          <a:p>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dirty="0"/>
          </a:p>
        </p:txBody>
      </p:sp>
    </p:spTree>
    <p:extLst>
      <p:ext uri="{BB962C8B-B14F-4D97-AF65-F5344CB8AC3E}">
        <p14:creationId xmlns:p14="http://schemas.microsoft.com/office/powerpoint/2010/main" val="3300663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endParaRPr lang="en-I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r>
              <a:rPr lang="en-US" dirty="0"/>
              <a:t> </a:t>
            </a:r>
            <a:r>
              <a:rPr lang="en-US" b="0" dirty="0"/>
              <a:t>A) It automatically generates class structures, methods, and attributes based on context.</a:t>
            </a:r>
          </a:p>
          <a:p>
            <a:r>
              <a:rPr lang="en-US" b="1" dirty="0"/>
              <a:t>Explanation: </a:t>
            </a:r>
            <a:r>
              <a:rPr lang="en-US" b="0" dirty="0"/>
              <a:t>GitHub Copilot can suggest class structures, methods, and attributes, making OOP development more efficient.</a:t>
            </a:r>
          </a:p>
        </p:txBody>
      </p:sp>
      <p:sp>
        <p:nvSpPr>
          <p:cNvPr id="4" name="Slide Number Placeholder 3"/>
          <p:cNvSpPr>
            <a:spLocks noGrp="1"/>
          </p:cNvSpPr>
          <p:nvPr>
            <p:ph type="sldNum" sz="quarter" idx="5"/>
          </p:nvPr>
        </p:nvSpPr>
        <p:spPr/>
        <p:txBody>
          <a:bodyPr/>
          <a:lstStyle/>
          <a:p>
            <a:fld id="{0AC900C1-7326-4B4D-9C4E-22E7230B62CC}" type="slidenum">
              <a:rPr lang="en-US" smtClean="0"/>
              <a:t>51</a:t>
            </a:fld>
            <a:endParaRPr lang="en-US" dirty="0"/>
          </a:p>
        </p:txBody>
      </p:sp>
    </p:spTree>
    <p:extLst>
      <p:ext uri="{BB962C8B-B14F-4D97-AF65-F5344CB8AC3E}">
        <p14:creationId xmlns:p14="http://schemas.microsoft.com/office/powerpoint/2010/main" val="26790174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how GitHub Copilot can assist in generating functions and implementing Object-Oriented Programming (OOP), it is equally important to ensure the accuracy and efficiency of AI-generated code.</a:t>
            </a:r>
          </a:p>
          <a:p>
            <a:r>
              <a:rPr lang="en-US" dirty="0"/>
              <a:t>AI-assisted code generation can sometimes introduce errors, inefficiencies, or security risks. In this section, we will focus on debugging and refining AI-generated code.</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52</a:t>
            </a:fld>
            <a:endParaRPr lang="en-US"/>
          </a:p>
        </p:txBody>
      </p:sp>
    </p:spTree>
    <p:extLst>
      <p:ext uri="{BB962C8B-B14F-4D97-AF65-F5344CB8AC3E}">
        <p14:creationId xmlns:p14="http://schemas.microsoft.com/office/powerpoint/2010/main" val="1298592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Set the Context</a:t>
            </a:r>
          </a:p>
          <a:p>
            <a:pPr>
              <a:buFont typeface="Arial" panose="020B0604020202020204" pitchFamily="34" charset="0"/>
              <a:buChar char="•"/>
            </a:pPr>
            <a:r>
              <a:rPr lang="en-US" b="0" dirty="0"/>
              <a:t>AI-generated code is a powerful tool, but it is not always accurate or efficient.</a:t>
            </a:r>
          </a:p>
          <a:p>
            <a:pPr>
              <a:buFont typeface="Arial" panose="020B0604020202020204" pitchFamily="34" charset="0"/>
              <a:buChar char="•"/>
            </a:pPr>
            <a:r>
              <a:rPr lang="en-US" b="0" dirty="0"/>
              <a:t>AI models generate code by identifying patterns rather than true logical reasoning.</a:t>
            </a:r>
          </a:p>
          <a:p>
            <a:pPr>
              <a:buFont typeface="Arial" panose="020B0604020202020204" pitchFamily="34" charset="0"/>
              <a:buNone/>
            </a:pPr>
            <a:endParaRPr lang="en-US" b="0" dirty="0"/>
          </a:p>
          <a:p>
            <a:r>
              <a:rPr lang="en-US" b="1" dirty="0"/>
              <a:t>2. Explain the Key Points</a:t>
            </a:r>
          </a:p>
          <a:p>
            <a:r>
              <a:rPr lang="en-US" b="0" dirty="0"/>
              <a:t>1. AI models generate code based on patterns</a:t>
            </a:r>
          </a:p>
          <a:p>
            <a:pPr>
              <a:buFont typeface="Arial" panose="020B0604020202020204" pitchFamily="34" charset="0"/>
              <a:buChar char="•"/>
            </a:pPr>
            <a:r>
              <a:rPr lang="en-US" b="0" dirty="0"/>
              <a:t>AI looks for statistical patterns in data instead of understanding logic or intent.</a:t>
            </a:r>
          </a:p>
          <a:p>
            <a:pPr>
              <a:buFont typeface="Arial" panose="020B0604020202020204" pitchFamily="34" charset="0"/>
              <a:buChar char="•"/>
            </a:pPr>
            <a:r>
              <a:rPr lang="en-US" b="0" dirty="0"/>
              <a:t>This can result in unexpected mistakes, such as incorrect syntax or irrelevant suggestions.</a:t>
            </a:r>
          </a:p>
          <a:p>
            <a:r>
              <a:rPr lang="en-US" b="0" dirty="0"/>
              <a:t>2. AI lacks true reasoning</a:t>
            </a:r>
          </a:p>
          <a:p>
            <a:pPr>
              <a:buFont typeface="Arial" panose="020B0604020202020204" pitchFamily="34" charset="0"/>
              <a:buChar char="•"/>
            </a:pPr>
            <a:r>
              <a:rPr lang="en-US" b="0" dirty="0"/>
              <a:t>AI does not think like humans—it only predicts what should come next based on its training data.</a:t>
            </a:r>
          </a:p>
          <a:p>
            <a:pPr>
              <a:buFont typeface="Arial" panose="020B0604020202020204" pitchFamily="34" charset="0"/>
              <a:buChar char="•"/>
            </a:pPr>
            <a:r>
              <a:rPr lang="en-US" b="0" dirty="0"/>
              <a:t>This can lead to misinterpretation of logic or incorrect assumptions.</a:t>
            </a:r>
          </a:p>
          <a:p>
            <a:r>
              <a:rPr lang="en-US" b="0" dirty="0"/>
              <a:t>3. AI may generate generic or inefficient solutions</a:t>
            </a:r>
          </a:p>
          <a:p>
            <a:pPr>
              <a:buFont typeface="Arial" panose="020B0604020202020204" pitchFamily="34" charset="0"/>
              <a:buChar char="•"/>
            </a:pPr>
            <a:r>
              <a:rPr lang="en-US" b="0" dirty="0"/>
              <a:t>AI-generated code is often generic and lacks optimization.</a:t>
            </a:r>
          </a:p>
          <a:p>
            <a:pPr>
              <a:buFont typeface="Arial" panose="020B0604020202020204" pitchFamily="34" charset="0"/>
              <a:buChar char="•"/>
            </a:pPr>
            <a:r>
              <a:rPr lang="en-US" b="0" dirty="0"/>
              <a:t>Developers should always review and refine the output for performance and correctness.</a:t>
            </a:r>
          </a:p>
          <a:p>
            <a:pPr>
              <a:buFont typeface="Arial" panose="020B0604020202020204" pitchFamily="34" charset="0"/>
              <a:buNone/>
            </a:pPr>
            <a:endParaRPr lang="en-US" dirty="0"/>
          </a:p>
          <a:p>
            <a:r>
              <a:rPr lang="en-US" b="1" dirty="0"/>
              <a:t>3. Discussion and Engagement</a:t>
            </a:r>
          </a:p>
          <a:p>
            <a:pPr>
              <a:buFont typeface="Arial" panose="020B0604020202020204" pitchFamily="34" charset="0"/>
              <a:buChar char="•"/>
            </a:pPr>
            <a:r>
              <a:rPr lang="en-US" b="0" dirty="0"/>
              <a:t>Ask learners:</a:t>
            </a:r>
          </a:p>
          <a:p>
            <a:pPr marL="742950" lvl="1" indent="-285750">
              <a:buFont typeface="Arial" panose="020B0604020202020204" pitchFamily="34" charset="0"/>
              <a:buChar char="•"/>
            </a:pPr>
            <a:r>
              <a:rPr lang="en-US" b="0" dirty="0"/>
              <a:t>Have you encountered incorrect or inefficient AI-generated code?</a:t>
            </a:r>
          </a:p>
          <a:p>
            <a:pPr marL="742950" lvl="1" indent="-285750">
              <a:buFont typeface="Arial" panose="020B0604020202020204" pitchFamily="34" charset="0"/>
              <a:buChar char="•"/>
            </a:pPr>
            <a:r>
              <a:rPr lang="en-US" b="0" dirty="0"/>
              <a:t>How can human review help improve AI-generated code?</a:t>
            </a:r>
          </a:p>
          <a:p>
            <a:pPr>
              <a:buFont typeface="Arial" panose="020B0604020202020204" pitchFamily="34" charset="0"/>
              <a:buChar char="•"/>
            </a:pPr>
            <a:r>
              <a:rPr lang="en-US" b="0" dirty="0"/>
              <a:t>Encourage them to share their experiences using Copilot or other AI tools.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53</a:t>
            </a:fld>
            <a:endParaRPr lang="en-US" dirty="0"/>
          </a:p>
        </p:txBody>
      </p:sp>
    </p:spTree>
    <p:extLst>
      <p:ext uri="{BB962C8B-B14F-4D97-AF65-F5344CB8AC3E}">
        <p14:creationId xmlns:p14="http://schemas.microsoft.com/office/powerpoint/2010/main" val="39905091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Set the Context</a:t>
            </a:r>
          </a:p>
          <a:p>
            <a:pPr>
              <a:buFont typeface="Arial" panose="020B0604020202020204" pitchFamily="34" charset="0"/>
              <a:buChar char="•"/>
            </a:pPr>
            <a:r>
              <a:rPr lang="en-US" dirty="0"/>
              <a:t>AI-generated code can introduce errors that may not be immediately obvious.</a:t>
            </a:r>
          </a:p>
          <a:p>
            <a:pPr>
              <a:buFont typeface="Arial" panose="020B0604020202020204" pitchFamily="34" charset="0"/>
              <a:buChar char="•"/>
            </a:pPr>
            <a:r>
              <a:rPr lang="en-US" dirty="0"/>
              <a:t>Developers must be aware of </a:t>
            </a:r>
            <a:r>
              <a:rPr lang="en-US" b="1" dirty="0"/>
              <a:t>potential issues</a:t>
            </a:r>
            <a:r>
              <a:rPr lang="en-US" dirty="0"/>
              <a:t> to ensure </a:t>
            </a:r>
            <a:r>
              <a:rPr lang="en-US" b="1" dirty="0"/>
              <a:t>accuracy, security, and efficiency</a:t>
            </a:r>
            <a:r>
              <a:rPr lang="en-US" dirty="0"/>
              <a:t>.</a:t>
            </a:r>
          </a:p>
          <a:p>
            <a:r>
              <a:rPr lang="en-US" b="1" dirty="0"/>
              <a:t>2. Explain the Key Points</a:t>
            </a:r>
          </a:p>
          <a:p>
            <a:pPr lvl="1"/>
            <a:r>
              <a:rPr lang="en-US" b="0" dirty="0"/>
              <a:t>1. Syntax Errors</a:t>
            </a:r>
          </a:p>
          <a:p>
            <a:pPr lvl="1">
              <a:buFont typeface="Arial" panose="020B0604020202020204" pitchFamily="34" charset="0"/>
              <a:buChar char="•"/>
            </a:pPr>
            <a:r>
              <a:rPr lang="en-US" b="0" dirty="0"/>
              <a:t>AI may suggest outdated, incorrect, or incompatible syntax.</a:t>
            </a:r>
          </a:p>
          <a:p>
            <a:pPr lvl="1">
              <a:buFont typeface="Arial" panose="020B0604020202020204" pitchFamily="34" charset="0"/>
              <a:buChar char="•"/>
            </a:pPr>
            <a:r>
              <a:rPr lang="en-US" b="0" dirty="0"/>
              <a:t>Example: AI might use Python 2 print statements instead of Python 3 syntax.</a:t>
            </a:r>
          </a:p>
          <a:p>
            <a:pPr lvl="1">
              <a:buFont typeface="Arial" panose="020B0604020202020204" pitchFamily="34" charset="0"/>
              <a:buChar char="•"/>
            </a:pPr>
            <a:r>
              <a:rPr lang="en-US" b="0" dirty="0"/>
              <a:t>Encourage learners to validate syntax before running AI-generated code.</a:t>
            </a:r>
          </a:p>
          <a:p>
            <a:pPr lvl="1"/>
            <a:r>
              <a:rPr lang="en-US" b="0" dirty="0"/>
              <a:t>2. Logical Errors</a:t>
            </a:r>
          </a:p>
          <a:p>
            <a:pPr lvl="1">
              <a:buFont typeface="Arial" panose="020B0604020202020204" pitchFamily="34" charset="0"/>
              <a:buChar char="•"/>
            </a:pPr>
            <a:r>
              <a:rPr lang="en-US" b="0" dirty="0"/>
              <a:t>AI can misunderstand coding logic and generate incorrect implementations.</a:t>
            </a:r>
          </a:p>
          <a:p>
            <a:pPr lvl="1">
              <a:buFont typeface="Arial" panose="020B0604020202020204" pitchFamily="34" charset="0"/>
              <a:buChar char="•"/>
            </a:pPr>
            <a:r>
              <a:rPr lang="en-US" b="0" dirty="0"/>
              <a:t>Example: AI may return incorrect calculations or misinterpret conditions in an if-else statement.</a:t>
            </a:r>
          </a:p>
          <a:p>
            <a:pPr lvl="1">
              <a:buFont typeface="Arial" panose="020B0604020202020204" pitchFamily="34" charset="0"/>
              <a:buChar char="•"/>
            </a:pPr>
            <a:r>
              <a:rPr lang="en-US" b="0" dirty="0"/>
              <a:t>Developers should test and debug AI-generated code thoroughly.</a:t>
            </a:r>
          </a:p>
          <a:p>
            <a:pPr lvl="1"/>
            <a:r>
              <a:rPr lang="en-US" b="0" dirty="0"/>
              <a:t>3. Hardcoded or Inefficient Solutions</a:t>
            </a:r>
          </a:p>
          <a:p>
            <a:pPr lvl="1">
              <a:buFont typeface="Arial" panose="020B0604020202020204" pitchFamily="34" charset="0"/>
              <a:buChar char="•"/>
            </a:pPr>
            <a:r>
              <a:rPr lang="en-US" b="0" dirty="0"/>
              <a:t>AI-generated code is often too rigid, repetitive, or unoptimized.</a:t>
            </a:r>
          </a:p>
          <a:p>
            <a:pPr lvl="1">
              <a:buFont typeface="Arial" panose="020B0604020202020204" pitchFamily="34" charset="0"/>
              <a:buChar char="•"/>
            </a:pPr>
            <a:r>
              <a:rPr lang="en-US" b="0" dirty="0"/>
              <a:t>Example: AI might hardcode values instead of using dynamic variables.</a:t>
            </a:r>
          </a:p>
          <a:p>
            <a:pPr lvl="1">
              <a:buFont typeface="Arial" panose="020B0604020202020204" pitchFamily="34" charset="0"/>
              <a:buChar char="•"/>
            </a:pPr>
            <a:r>
              <a:rPr lang="en-US" b="0" dirty="0"/>
              <a:t>Encourage learners to refactor AI-generated code for scalability.</a:t>
            </a:r>
          </a:p>
          <a:p>
            <a:pPr>
              <a:buFont typeface="Arial" panose="020B0604020202020204" pitchFamily="34" charset="0"/>
              <a:buNone/>
            </a:pPr>
            <a:endParaRPr lang="en-US" dirty="0"/>
          </a:p>
          <a:p>
            <a:r>
              <a:rPr lang="en-US" b="1" dirty="0"/>
              <a:t>3. Discussion and Engagement</a:t>
            </a:r>
          </a:p>
          <a:p>
            <a:pPr>
              <a:buFont typeface="Arial" panose="020B0604020202020204" pitchFamily="34" charset="0"/>
              <a:buChar char="•"/>
            </a:pPr>
            <a:r>
              <a:rPr lang="en-US" dirty="0"/>
              <a:t>Ask learners:</a:t>
            </a:r>
          </a:p>
          <a:p>
            <a:pPr marL="742950" lvl="1" indent="-285750">
              <a:buFont typeface="Arial" panose="020B0604020202020204" pitchFamily="34" charset="0"/>
              <a:buChar char="•"/>
            </a:pPr>
            <a:r>
              <a:rPr lang="en-US" dirty="0"/>
              <a:t>Have you encountered </a:t>
            </a:r>
            <a:r>
              <a:rPr lang="en-US" b="1" dirty="0"/>
              <a:t>flawed AI-generated code</a:t>
            </a:r>
            <a:r>
              <a:rPr lang="en-US" dirty="0"/>
              <a:t>?</a:t>
            </a:r>
          </a:p>
          <a:p>
            <a:pPr marL="742950" lvl="1" indent="-285750">
              <a:buFont typeface="Arial" panose="020B0604020202020204" pitchFamily="34" charset="0"/>
              <a:buChar char="•"/>
            </a:pPr>
            <a:r>
              <a:rPr lang="en-US" dirty="0"/>
              <a:t>How can you </a:t>
            </a:r>
            <a:r>
              <a:rPr lang="en-US" b="1" dirty="0"/>
              <a:t>manually verify AI-generated code</a:t>
            </a:r>
            <a:r>
              <a:rPr lang="en-US" dirty="0"/>
              <a:t> before using it?</a:t>
            </a:r>
          </a:p>
          <a:p>
            <a:pPr>
              <a:buFont typeface="Arial" panose="020B0604020202020204" pitchFamily="34" charset="0"/>
              <a:buChar char="•"/>
            </a:pPr>
            <a:r>
              <a:rPr lang="en-US" dirty="0"/>
              <a:t>Encourage them to </a:t>
            </a:r>
            <a:r>
              <a:rPr lang="en-US" b="1" dirty="0"/>
              <a:t>share debugging strategies</a:t>
            </a:r>
            <a:r>
              <a:rPr lang="en-US" dirty="0"/>
              <a:t> for AI-generated outputs.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54</a:t>
            </a:fld>
            <a:endParaRPr lang="en-US" dirty="0"/>
          </a:p>
        </p:txBody>
      </p:sp>
    </p:spTree>
    <p:extLst>
      <p:ext uri="{BB962C8B-B14F-4D97-AF65-F5344CB8AC3E}">
        <p14:creationId xmlns:p14="http://schemas.microsoft.com/office/powerpoint/2010/main" val="3489014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Set the Context</a:t>
            </a:r>
          </a:p>
          <a:p>
            <a:pPr>
              <a:buFont typeface="Arial" panose="020B0604020202020204" pitchFamily="34" charset="0"/>
              <a:buChar char="•"/>
            </a:pPr>
            <a:r>
              <a:rPr lang="en-US" dirty="0"/>
              <a:t>AI-generated code follows patterns but lacks </a:t>
            </a:r>
            <a:r>
              <a:rPr lang="en-US" b="1" dirty="0"/>
              <a:t>true reasoning</a:t>
            </a:r>
            <a:r>
              <a:rPr lang="en-US" dirty="0"/>
              <a:t>.</a:t>
            </a:r>
          </a:p>
          <a:p>
            <a:pPr>
              <a:buFont typeface="Arial" panose="020B0604020202020204" pitchFamily="34" charset="0"/>
              <a:buChar char="•"/>
            </a:pPr>
            <a:r>
              <a:rPr lang="en-US" dirty="0"/>
              <a:t>Sometimes, AI misinterprets logic, leading to </a:t>
            </a:r>
            <a:r>
              <a:rPr lang="en-US" b="1" dirty="0"/>
              <a:t>flawed results</a:t>
            </a:r>
            <a:r>
              <a:rPr lang="en-US" dirty="0"/>
              <a:t>.</a:t>
            </a:r>
          </a:p>
          <a:p>
            <a:pPr>
              <a:buFont typeface="Arial" panose="020B0604020202020204" pitchFamily="34" charset="0"/>
              <a:buChar char="•"/>
            </a:pPr>
            <a:r>
              <a:rPr lang="en-US" dirty="0"/>
              <a:t>Reviewing and testing AI-generated outputs is crucial to avoid errors.</a:t>
            </a:r>
          </a:p>
          <a:p>
            <a:r>
              <a:rPr lang="en-US" b="1" dirty="0"/>
              <a:t>2. Explain the Example Step-by-Step</a:t>
            </a:r>
          </a:p>
          <a:p>
            <a:r>
              <a:rPr lang="en-US" b="1" dirty="0"/>
              <a:t>Problem</a:t>
            </a:r>
          </a:p>
          <a:p>
            <a:pPr>
              <a:buFont typeface="Arial" panose="020B0604020202020204" pitchFamily="34" charset="0"/>
              <a:buChar char="•"/>
            </a:pPr>
            <a:r>
              <a:rPr lang="en-US" dirty="0"/>
              <a:t>AI was asked to generate a function that calculates the sum of even numbers up to a given value.</a:t>
            </a:r>
          </a:p>
          <a:p>
            <a:pPr>
              <a:buFont typeface="Arial" panose="020B0604020202020204" pitchFamily="34" charset="0"/>
              <a:buChar char="•"/>
            </a:pPr>
            <a:r>
              <a:rPr lang="en-US" dirty="0"/>
              <a:t>The AI-generated function contained an error in the way it defined the number range.</a:t>
            </a:r>
          </a:p>
          <a:p>
            <a:r>
              <a:rPr lang="en-US" b="1" dirty="0"/>
              <a:t>AI-Suggested Code (Incorrect Logic)</a:t>
            </a:r>
          </a:p>
          <a:p>
            <a:pPr>
              <a:buFont typeface="Arial" panose="020B0604020202020204" pitchFamily="34" charset="0"/>
              <a:buChar char="•"/>
            </a:pPr>
            <a:r>
              <a:rPr lang="en-US" dirty="0"/>
              <a:t>AI excluded the upper bound, leading to an incomplete sum.</a:t>
            </a:r>
          </a:p>
          <a:p>
            <a:pPr>
              <a:buFont typeface="Arial" panose="020B0604020202020204" pitchFamily="34" charset="0"/>
              <a:buChar char="•"/>
            </a:pPr>
            <a:r>
              <a:rPr lang="en-US" dirty="0"/>
              <a:t>It also used an incorrect variable reference, causing an issue in execution.</a:t>
            </a:r>
          </a:p>
          <a:p>
            <a:r>
              <a:rPr lang="en-US" b="1" dirty="0"/>
              <a:t>Corrected Code</a:t>
            </a:r>
          </a:p>
          <a:p>
            <a:pPr>
              <a:buFont typeface="Arial" panose="020B0604020202020204" pitchFamily="34" charset="0"/>
              <a:buChar char="•"/>
            </a:pPr>
            <a:r>
              <a:rPr lang="en-US" dirty="0"/>
              <a:t>The correct approach ensures the entire range is included.</a:t>
            </a:r>
          </a:p>
          <a:p>
            <a:pPr>
              <a:buFont typeface="Arial" panose="020B0604020202020204" pitchFamily="34" charset="0"/>
              <a:buChar char="•"/>
            </a:pPr>
            <a:r>
              <a:rPr lang="en-US" dirty="0"/>
              <a:t>The correct variable is used to iterate through the numbers.</a:t>
            </a:r>
          </a:p>
          <a:p>
            <a:r>
              <a:rPr lang="en-US" b="1" dirty="0"/>
              <a:t>3. Discussion and Engagement</a:t>
            </a:r>
          </a:p>
          <a:p>
            <a:pPr>
              <a:buFont typeface="Arial" panose="020B0604020202020204" pitchFamily="34" charset="0"/>
              <a:buChar char="•"/>
            </a:pPr>
            <a:r>
              <a:rPr lang="en-US" dirty="0"/>
              <a:t>Ask learners:</a:t>
            </a:r>
          </a:p>
          <a:p>
            <a:pPr marL="742950" lvl="1" indent="-285750">
              <a:buFont typeface="Arial" panose="020B0604020202020204" pitchFamily="34" charset="0"/>
              <a:buChar char="•"/>
            </a:pPr>
            <a:r>
              <a:rPr lang="en-US" dirty="0"/>
              <a:t>How do you verify AI-generated logic before using it?</a:t>
            </a:r>
          </a:p>
          <a:p>
            <a:pPr marL="742950" lvl="1" indent="-285750">
              <a:buFont typeface="Arial" panose="020B0604020202020204" pitchFamily="34" charset="0"/>
              <a:buChar char="•"/>
            </a:pPr>
            <a:r>
              <a:rPr lang="en-US" dirty="0"/>
              <a:t>What are some other logical errors you have encountered with AI-generated code?</a:t>
            </a:r>
          </a:p>
          <a:p>
            <a:pPr>
              <a:buFont typeface="Arial" panose="020B0604020202020204" pitchFamily="34" charset="0"/>
              <a:buChar char="•"/>
            </a:pPr>
            <a:r>
              <a:rPr lang="en-US" dirty="0"/>
              <a:t>Encourage them to </a:t>
            </a:r>
            <a:r>
              <a:rPr lang="en-US" b="1" dirty="0"/>
              <a:t>test AI-generated functions in small parts</a:t>
            </a:r>
            <a:r>
              <a:rPr lang="en-US" dirty="0"/>
              <a:t> before integrating them into larger applications.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55</a:t>
            </a:fld>
            <a:endParaRPr lang="en-US" dirty="0"/>
          </a:p>
        </p:txBody>
      </p:sp>
    </p:spTree>
    <p:extLst>
      <p:ext uri="{BB962C8B-B14F-4D97-AF65-F5344CB8AC3E}">
        <p14:creationId xmlns:p14="http://schemas.microsoft.com/office/powerpoint/2010/main" val="1498326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Set the Context</a:t>
            </a:r>
          </a:p>
          <a:p>
            <a:pPr>
              <a:buFont typeface="Arial" panose="020B0604020202020204" pitchFamily="34" charset="0"/>
              <a:buChar char="•"/>
            </a:pPr>
            <a:r>
              <a:rPr lang="en-US" dirty="0"/>
              <a:t>AI-generated code is powerful but can contain </a:t>
            </a:r>
            <a:r>
              <a:rPr lang="en-US" b="1" dirty="0"/>
              <a:t>mistakes, inefficiencies, or logical errors</a:t>
            </a:r>
            <a:r>
              <a:rPr lang="en-US" dirty="0"/>
              <a:t>.</a:t>
            </a:r>
          </a:p>
          <a:p>
            <a:pPr>
              <a:buFont typeface="Arial" panose="020B0604020202020204" pitchFamily="34" charset="0"/>
              <a:buChar char="•"/>
            </a:pPr>
            <a:r>
              <a:rPr lang="en-US" dirty="0"/>
              <a:t>Debugging AI-generated logic requires a structured approach to ensure accuracy and efficiency.</a:t>
            </a:r>
          </a:p>
          <a:p>
            <a:pPr>
              <a:buFont typeface="Arial" panose="020B0604020202020204" pitchFamily="34" charset="0"/>
              <a:buChar char="•"/>
            </a:pPr>
            <a:r>
              <a:rPr lang="en-US" dirty="0"/>
              <a:t>This slide presents </a:t>
            </a:r>
            <a:r>
              <a:rPr lang="en-US" b="1" dirty="0"/>
              <a:t>four key steps</a:t>
            </a:r>
            <a:r>
              <a:rPr lang="en-US" dirty="0"/>
              <a:t> to effectively debug AI-generated code.</a:t>
            </a:r>
          </a:p>
          <a:p>
            <a:pPr>
              <a:buFont typeface="Arial" panose="020B0604020202020204" pitchFamily="34" charset="0"/>
              <a:buNone/>
            </a:pPr>
            <a:endParaRPr lang="en-US" dirty="0"/>
          </a:p>
          <a:p>
            <a:r>
              <a:rPr lang="en-US" b="1" dirty="0"/>
              <a:t>2. Explain the Four Debugging Steps</a:t>
            </a:r>
          </a:p>
          <a:p>
            <a:r>
              <a:rPr lang="en-US" b="1" dirty="0"/>
              <a:t>Step 1: Understand the Code</a:t>
            </a:r>
          </a:p>
          <a:p>
            <a:pPr>
              <a:buFont typeface="Arial" panose="020B0604020202020204" pitchFamily="34" charset="0"/>
              <a:buChar char="•"/>
            </a:pPr>
            <a:r>
              <a:rPr lang="en-US" dirty="0"/>
              <a:t>Carefully </a:t>
            </a:r>
            <a:r>
              <a:rPr lang="en-US" b="1" dirty="0"/>
              <a:t>read and analyze</a:t>
            </a:r>
            <a:r>
              <a:rPr lang="en-US" dirty="0"/>
              <a:t> the AI-suggested logic.</a:t>
            </a:r>
          </a:p>
          <a:p>
            <a:pPr>
              <a:buFont typeface="Arial" panose="020B0604020202020204" pitchFamily="34" charset="0"/>
              <a:buChar char="•"/>
            </a:pPr>
            <a:r>
              <a:rPr lang="en-US" dirty="0"/>
              <a:t>Identify </a:t>
            </a:r>
            <a:r>
              <a:rPr lang="en-US" b="1" dirty="0"/>
              <a:t>potential flaws</a:t>
            </a:r>
            <a:r>
              <a:rPr lang="en-US" dirty="0"/>
              <a:t> in syntax, logic, or missing components.</a:t>
            </a:r>
          </a:p>
          <a:p>
            <a:pPr>
              <a:buFont typeface="Arial" panose="020B0604020202020204" pitchFamily="34" charset="0"/>
              <a:buChar char="•"/>
            </a:pPr>
            <a:r>
              <a:rPr lang="en-US" dirty="0"/>
              <a:t>Ask: </a:t>
            </a:r>
            <a:r>
              <a:rPr lang="en-US" i="1" dirty="0"/>
              <a:t>Does this logic align with the intended functionality?</a:t>
            </a:r>
            <a:endParaRPr lang="en-US" dirty="0"/>
          </a:p>
          <a:p>
            <a:r>
              <a:rPr lang="en-US" b="1" dirty="0"/>
              <a:t>Step 2: Run Test Cases</a:t>
            </a:r>
          </a:p>
          <a:p>
            <a:pPr>
              <a:buFont typeface="Arial" panose="020B0604020202020204" pitchFamily="34" charset="0"/>
              <a:buChar char="•"/>
            </a:pPr>
            <a:r>
              <a:rPr lang="en-US" dirty="0"/>
              <a:t>Compare </a:t>
            </a:r>
            <a:r>
              <a:rPr lang="en-US" b="1" dirty="0"/>
              <a:t>expected outputs</a:t>
            </a:r>
            <a:r>
              <a:rPr lang="en-US" dirty="0"/>
              <a:t> with </a:t>
            </a:r>
            <a:r>
              <a:rPr lang="en-US" b="1" dirty="0"/>
              <a:t>actual outputs</a:t>
            </a:r>
            <a:r>
              <a:rPr lang="en-US" dirty="0"/>
              <a:t>.</a:t>
            </a:r>
          </a:p>
          <a:p>
            <a:pPr>
              <a:buFont typeface="Arial" panose="020B0604020202020204" pitchFamily="34" charset="0"/>
              <a:buChar char="•"/>
            </a:pPr>
            <a:r>
              <a:rPr lang="en-US" dirty="0"/>
              <a:t>Use </a:t>
            </a:r>
            <a:r>
              <a:rPr lang="en-US" b="1" dirty="0"/>
              <a:t>multiple test cases</a:t>
            </a:r>
            <a:r>
              <a:rPr lang="en-US" dirty="0"/>
              <a:t> to check edge scenarios.</a:t>
            </a:r>
          </a:p>
          <a:p>
            <a:pPr>
              <a:buFont typeface="Arial" panose="020B0604020202020204" pitchFamily="34" charset="0"/>
              <a:buChar char="•"/>
            </a:pPr>
            <a:r>
              <a:rPr lang="en-US" dirty="0"/>
              <a:t>Ask: </a:t>
            </a:r>
            <a:r>
              <a:rPr lang="en-US" i="1" dirty="0"/>
              <a:t>Does the function work across different inputs?</a:t>
            </a:r>
            <a:endParaRPr lang="en-US" dirty="0"/>
          </a:p>
          <a:p>
            <a:r>
              <a:rPr lang="en-US" b="1" dirty="0"/>
              <a:t>Step 3: Add Print Statements</a:t>
            </a:r>
          </a:p>
          <a:p>
            <a:pPr>
              <a:buFont typeface="Arial" panose="020B0604020202020204" pitchFamily="34" charset="0"/>
              <a:buChar char="•"/>
            </a:pPr>
            <a:r>
              <a:rPr lang="en-US" dirty="0"/>
              <a:t>Insert </a:t>
            </a:r>
            <a:r>
              <a:rPr lang="en-US" b="1" dirty="0"/>
              <a:t>print statements</a:t>
            </a:r>
            <a:r>
              <a:rPr lang="en-US" dirty="0"/>
              <a:t> to trace variable values and execution flow.</a:t>
            </a:r>
          </a:p>
          <a:p>
            <a:pPr>
              <a:buFont typeface="Arial" panose="020B0604020202020204" pitchFamily="34" charset="0"/>
              <a:buChar char="•"/>
            </a:pPr>
            <a:r>
              <a:rPr lang="en-US" dirty="0"/>
              <a:t>Helps pinpoint </a:t>
            </a:r>
            <a:r>
              <a:rPr lang="en-US" b="1" dirty="0"/>
              <a:t>where the logic breaks or behaves unexpectedly</a:t>
            </a:r>
            <a:r>
              <a:rPr lang="en-US" dirty="0"/>
              <a:t>.</a:t>
            </a:r>
          </a:p>
          <a:p>
            <a:pPr>
              <a:buFont typeface="Arial" panose="020B0604020202020204" pitchFamily="34" charset="0"/>
              <a:buChar char="•"/>
            </a:pPr>
            <a:r>
              <a:rPr lang="en-US" dirty="0"/>
              <a:t>Ask: </a:t>
            </a:r>
            <a:r>
              <a:rPr lang="en-US" i="1" dirty="0"/>
              <a:t>Which part of the code is failing?</a:t>
            </a:r>
            <a:endParaRPr lang="en-US" dirty="0"/>
          </a:p>
          <a:p>
            <a:r>
              <a:rPr lang="en-US" b="1" dirty="0"/>
              <a:t>Step 4: Use Debugging Tools</a:t>
            </a:r>
          </a:p>
          <a:p>
            <a:pPr>
              <a:buFont typeface="Arial" panose="020B0604020202020204" pitchFamily="34" charset="0"/>
              <a:buChar char="•"/>
            </a:pPr>
            <a:r>
              <a:rPr lang="en-US" dirty="0"/>
              <a:t>Utilize </a:t>
            </a:r>
            <a:r>
              <a:rPr lang="en-US" b="1" dirty="0"/>
              <a:t>breakpoints, step-through debugging, and log messages</a:t>
            </a:r>
            <a:r>
              <a:rPr lang="en-US" dirty="0"/>
              <a:t>.</a:t>
            </a:r>
          </a:p>
          <a:p>
            <a:pPr>
              <a:buFont typeface="Arial" panose="020B0604020202020204" pitchFamily="34" charset="0"/>
              <a:buChar char="•"/>
            </a:pPr>
            <a:r>
              <a:rPr lang="en-US" dirty="0"/>
              <a:t>Tools like </a:t>
            </a:r>
            <a:r>
              <a:rPr lang="en-US" b="1" dirty="0"/>
              <a:t>VS Code Debugger, PyCharm, or browser dev tools</a:t>
            </a:r>
            <a:r>
              <a:rPr lang="en-US" dirty="0"/>
              <a:t> assist in tracking code execution.</a:t>
            </a:r>
          </a:p>
          <a:p>
            <a:pPr>
              <a:buFont typeface="Arial" panose="020B0604020202020204" pitchFamily="34" charset="0"/>
              <a:buChar char="•"/>
            </a:pPr>
            <a:r>
              <a:rPr lang="en-US" dirty="0"/>
              <a:t>Ask: </a:t>
            </a:r>
            <a:r>
              <a:rPr lang="en-US" i="1" dirty="0"/>
              <a:t>Can we isolate the issue using debugging tools?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56</a:t>
            </a:fld>
            <a:endParaRPr lang="en-US" dirty="0"/>
          </a:p>
        </p:txBody>
      </p:sp>
    </p:spTree>
    <p:extLst>
      <p:ext uri="{BB962C8B-B14F-4D97-AF65-F5344CB8AC3E}">
        <p14:creationId xmlns:p14="http://schemas.microsoft.com/office/powerpoint/2010/main" val="36181714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endParaRPr lang="en-US" dirty="0"/>
          </a:p>
          <a:p>
            <a:endParaRPr lang="en-US" dirty="0"/>
          </a:p>
          <a:p>
            <a:r>
              <a:rPr lang="en-US" b="1" dirty="0"/>
              <a:t>How to Present the Slide:</a:t>
            </a:r>
          </a:p>
          <a:p>
            <a:r>
              <a:rPr lang="en-US" b="1" dirty="0"/>
              <a:t>1. Set the Context</a:t>
            </a:r>
          </a:p>
          <a:p>
            <a:pPr>
              <a:buFont typeface="Arial" panose="020B0604020202020204" pitchFamily="34" charset="0"/>
              <a:buChar char="•"/>
            </a:pPr>
            <a:r>
              <a:rPr lang="en-US" dirty="0"/>
              <a:t>AI-generated code can appear correct at first glance but may have </a:t>
            </a:r>
            <a:r>
              <a:rPr lang="en-US" b="1" dirty="0"/>
              <a:t>logical flaws</a:t>
            </a:r>
            <a:r>
              <a:rPr lang="en-US" dirty="0"/>
              <a:t> that require manual verification.</a:t>
            </a:r>
          </a:p>
          <a:p>
            <a:pPr>
              <a:buFont typeface="Arial" panose="020B0604020202020204" pitchFamily="34" charset="0"/>
              <a:buChar char="•"/>
            </a:pPr>
            <a:r>
              <a:rPr lang="en-US" dirty="0"/>
              <a:t>In this example, the AI-generated function attempts to check if a number is prime but contains </a:t>
            </a:r>
            <a:r>
              <a:rPr lang="en-US" b="1" dirty="0"/>
              <a:t>two major issues</a:t>
            </a:r>
            <a:r>
              <a:rPr lang="en-US" dirty="0"/>
              <a:t>:</a:t>
            </a:r>
          </a:p>
          <a:p>
            <a:pPr marL="742950" lvl="1" indent="-285750">
              <a:buFont typeface="Arial" panose="020B0604020202020204" pitchFamily="34" charset="0"/>
              <a:buChar char="•"/>
            </a:pPr>
            <a:r>
              <a:rPr lang="en-US" b="1" dirty="0"/>
              <a:t>Incorrect range for divisibility check</a:t>
            </a:r>
            <a:r>
              <a:rPr lang="en-US" dirty="0"/>
              <a:t> (it should check up to the square root of the number, not the number itself).</a:t>
            </a:r>
          </a:p>
          <a:p>
            <a:pPr marL="742950" lvl="1" indent="-285750">
              <a:buFont typeface="Arial" panose="020B0604020202020204" pitchFamily="34" charset="0"/>
              <a:buChar char="•"/>
            </a:pPr>
            <a:r>
              <a:rPr lang="en-US" b="1" dirty="0"/>
              <a:t>No handling of edge cases</a:t>
            </a:r>
            <a:r>
              <a:rPr lang="en-US" dirty="0"/>
              <a:t> (it does not account for values like </a:t>
            </a:r>
            <a:r>
              <a:rPr lang="en-US" b="1" dirty="0"/>
              <a:t>n &lt; 2</a:t>
            </a:r>
            <a:r>
              <a:rPr lang="en-US" dirty="0"/>
              <a:t>).</a:t>
            </a:r>
          </a:p>
          <a:p>
            <a:r>
              <a:rPr lang="en-US" b="1" dirty="0"/>
              <a:t>2. Explain the Issues in the AI-Suggested Logic</a:t>
            </a:r>
          </a:p>
          <a:p>
            <a:r>
              <a:rPr lang="en-US" b="1" dirty="0"/>
              <a:t>Issue 1: Incorrect Range for Divisibility Check</a:t>
            </a:r>
          </a:p>
          <a:p>
            <a:pPr>
              <a:buFont typeface="Arial" panose="020B0604020202020204" pitchFamily="34" charset="0"/>
              <a:buChar char="•"/>
            </a:pPr>
            <a:r>
              <a:rPr lang="en-US" dirty="0"/>
              <a:t>The AI-generated function checks divisibility from </a:t>
            </a:r>
            <a:r>
              <a:rPr lang="en-US" b="1" dirty="0"/>
              <a:t>2 to n</a:t>
            </a:r>
            <a:r>
              <a:rPr lang="en-US" dirty="0"/>
              <a:t>, which is </a:t>
            </a:r>
            <a:r>
              <a:rPr lang="en-US" b="1" dirty="0"/>
              <a:t>inefficient and incorrect</a:t>
            </a:r>
            <a:r>
              <a:rPr lang="en-US" dirty="0"/>
              <a:t>.</a:t>
            </a:r>
          </a:p>
          <a:p>
            <a:pPr>
              <a:buFont typeface="Arial" panose="020B0604020202020204" pitchFamily="34" charset="0"/>
              <a:buChar char="•"/>
            </a:pPr>
            <a:r>
              <a:rPr lang="en-US" dirty="0"/>
              <a:t>Correct prime-checking functions only check divisibility </a:t>
            </a:r>
            <a:r>
              <a:rPr lang="en-US" b="1" dirty="0"/>
              <a:t>up to sqrt(n)</a:t>
            </a:r>
            <a:r>
              <a:rPr lang="en-US" dirty="0"/>
              <a:t> to improve performance.</a:t>
            </a:r>
          </a:p>
          <a:p>
            <a:pPr>
              <a:buFont typeface="Arial" panose="020B0604020202020204" pitchFamily="34" charset="0"/>
              <a:buChar char="•"/>
            </a:pPr>
            <a:r>
              <a:rPr lang="en-US" b="1" dirty="0"/>
              <a:t>Ask learners:</a:t>
            </a:r>
            <a:r>
              <a:rPr lang="en-US" dirty="0"/>
              <a:t> Why do we only need to check up to sqrt(n)?</a:t>
            </a:r>
          </a:p>
          <a:p>
            <a:r>
              <a:rPr lang="en-US" b="1" dirty="0"/>
              <a:t>Issue 2: Missing Edge Case Handling</a:t>
            </a:r>
          </a:p>
          <a:p>
            <a:pPr>
              <a:buFont typeface="Arial" panose="020B0604020202020204" pitchFamily="34" charset="0"/>
              <a:buChar char="•"/>
            </a:pPr>
            <a:r>
              <a:rPr lang="en-US" dirty="0"/>
              <a:t>The function does not handle cases where </a:t>
            </a:r>
            <a:r>
              <a:rPr lang="en-US" b="1" dirty="0"/>
              <a:t>n &lt; 2</a:t>
            </a:r>
            <a:r>
              <a:rPr lang="en-US" dirty="0"/>
              <a:t>, which should return </a:t>
            </a:r>
            <a:r>
              <a:rPr lang="en-US" b="1" dirty="0"/>
              <a:t>False</a:t>
            </a:r>
            <a:r>
              <a:rPr lang="en-US" dirty="0"/>
              <a:t> since negative numbers, 0, and 1 are not prime.</a:t>
            </a:r>
          </a:p>
          <a:p>
            <a:pPr>
              <a:buFont typeface="Arial" panose="020B0604020202020204" pitchFamily="34" charset="0"/>
              <a:buChar char="•"/>
            </a:pPr>
            <a:r>
              <a:rPr lang="en-US" b="1" dirty="0"/>
              <a:t>Ask learners:</a:t>
            </a:r>
            <a:r>
              <a:rPr lang="en-US" dirty="0"/>
              <a:t> What happens if we pass </a:t>
            </a:r>
            <a:r>
              <a:rPr lang="en-US" b="1" dirty="0"/>
              <a:t>n = 1</a:t>
            </a:r>
            <a:r>
              <a:rPr lang="en-US" dirty="0"/>
              <a:t> to this function?</a:t>
            </a:r>
          </a:p>
          <a:p>
            <a:r>
              <a:rPr lang="en-US" b="1" dirty="0"/>
              <a:t>3. Discussion and Engagement</a:t>
            </a:r>
          </a:p>
          <a:p>
            <a:pPr>
              <a:buFont typeface="Arial" panose="020B0604020202020204" pitchFamily="34" charset="0"/>
              <a:buChar char="•"/>
            </a:pPr>
            <a:r>
              <a:rPr lang="en-US" b="1" dirty="0"/>
              <a:t>Ask learners:</a:t>
            </a:r>
            <a:endParaRPr lang="en-US" dirty="0"/>
          </a:p>
          <a:p>
            <a:pPr marL="742950" lvl="1" indent="-285750">
              <a:buFont typeface="Arial" panose="020B0604020202020204" pitchFamily="34" charset="0"/>
              <a:buChar char="•"/>
            </a:pPr>
            <a:r>
              <a:rPr lang="en-US" dirty="0"/>
              <a:t>Have you encountered similar AI-generated errors before?</a:t>
            </a:r>
          </a:p>
          <a:p>
            <a:pPr marL="742950" lvl="1" indent="-285750">
              <a:buFont typeface="Arial" panose="020B0604020202020204" pitchFamily="34" charset="0"/>
              <a:buChar char="•"/>
            </a:pPr>
            <a:r>
              <a:rPr lang="en-US" dirty="0"/>
              <a:t>What strategies do you use to verify AI-generated functions?</a:t>
            </a:r>
          </a:p>
          <a:p>
            <a:pPr>
              <a:buFont typeface="Arial" panose="020B0604020202020204" pitchFamily="34" charset="0"/>
              <a:buChar char="•"/>
            </a:pPr>
            <a:r>
              <a:rPr lang="en-US" b="1" dirty="0"/>
              <a:t>Optional Activity:</a:t>
            </a:r>
            <a:endParaRPr lang="en-US" dirty="0"/>
          </a:p>
          <a:p>
            <a:pPr marL="742950" lvl="1" indent="-285750">
              <a:buFont typeface="Arial" panose="020B0604020202020204" pitchFamily="34" charset="0"/>
              <a:buChar char="•"/>
            </a:pPr>
            <a:r>
              <a:rPr lang="en-US" dirty="0"/>
              <a:t>Provide a faulty AI-generated function and ask learners to </a:t>
            </a:r>
            <a:r>
              <a:rPr lang="en-US" b="1" dirty="0"/>
              <a:t>identify and correct errors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57</a:t>
            </a:fld>
            <a:endParaRPr lang="en-US" dirty="0"/>
          </a:p>
        </p:txBody>
      </p:sp>
    </p:spTree>
    <p:extLst>
      <p:ext uri="{BB962C8B-B14F-4D97-AF65-F5344CB8AC3E}">
        <p14:creationId xmlns:p14="http://schemas.microsoft.com/office/powerpoint/2010/main" val="6147990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endParaRPr lang="en-US" dirty="0"/>
          </a:p>
          <a:p>
            <a:endParaRPr lang="en-US" dirty="0"/>
          </a:p>
          <a:p>
            <a:r>
              <a:rPr lang="en-US" b="1" dirty="0"/>
              <a:t>How to Present the Slide:</a:t>
            </a:r>
          </a:p>
          <a:p>
            <a:r>
              <a:rPr lang="en-US" b="1" dirty="0"/>
              <a:t>1. Set the Context</a:t>
            </a:r>
          </a:p>
          <a:p>
            <a:pPr>
              <a:buFont typeface="Arial" panose="020B0604020202020204" pitchFamily="34" charset="0"/>
              <a:buChar char="•"/>
            </a:pPr>
            <a:r>
              <a:rPr lang="en-US" dirty="0"/>
              <a:t>AI-generated functions can </a:t>
            </a:r>
            <a:r>
              <a:rPr lang="en-US" b="1" dirty="0"/>
              <a:t>appear correct but contain subtle flaws</a:t>
            </a:r>
            <a:r>
              <a:rPr lang="en-US" dirty="0"/>
              <a:t> that impact accuracy and efficiency.</a:t>
            </a:r>
          </a:p>
          <a:p>
            <a:pPr>
              <a:buFont typeface="Arial" panose="020B0604020202020204" pitchFamily="34" charset="0"/>
              <a:buChar char="•"/>
            </a:pPr>
            <a:r>
              <a:rPr lang="en-US" dirty="0"/>
              <a:t>This slide demonstrates a </a:t>
            </a:r>
            <a:r>
              <a:rPr lang="en-US" b="1" dirty="0"/>
              <a:t>step-by-step debugging approach</a:t>
            </a:r>
            <a:r>
              <a:rPr lang="en-US" dirty="0"/>
              <a:t> to fixing such errors.</a:t>
            </a:r>
          </a:p>
          <a:p>
            <a:pPr>
              <a:buFont typeface="Arial" panose="020B0604020202020204" pitchFamily="34" charset="0"/>
              <a:buNone/>
            </a:pPr>
            <a:endParaRPr lang="en-US" dirty="0"/>
          </a:p>
          <a:p>
            <a:r>
              <a:rPr lang="en-US" b="1" dirty="0"/>
              <a:t>2. Explain the Debugging Steps</a:t>
            </a:r>
          </a:p>
          <a:p>
            <a:r>
              <a:rPr lang="en-US" b="1" dirty="0"/>
              <a:t>Step 1: Review AI-Generated Logic</a:t>
            </a:r>
          </a:p>
          <a:p>
            <a:pPr>
              <a:buFont typeface="Arial" panose="020B0604020202020204" pitchFamily="34" charset="0"/>
              <a:buChar char="•"/>
            </a:pPr>
            <a:r>
              <a:rPr lang="en-US" dirty="0"/>
              <a:t>The AI-generated function checks divisibility, but </a:t>
            </a:r>
            <a:r>
              <a:rPr lang="en-US" b="1" dirty="0"/>
              <a:t>it uses an incorrect range</a:t>
            </a:r>
            <a:r>
              <a:rPr lang="en-US" dirty="0"/>
              <a:t>.</a:t>
            </a:r>
          </a:p>
          <a:p>
            <a:pPr>
              <a:buFont typeface="Arial" panose="020B0604020202020204" pitchFamily="34" charset="0"/>
              <a:buChar char="•"/>
            </a:pPr>
            <a:r>
              <a:rPr lang="en-US" dirty="0"/>
              <a:t>Instead of checking </a:t>
            </a:r>
            <a:r>
              <a:rPr lang="en-US" b="1" dirty="0"/>
              <a:t>only necessary values</a:t>
            </a:r>
            <a:r>
              <a:rPr lang="en-US" dirty="0"/>
              <a:t>, it iterates through an unnecessarily large range, leading to inefficiency.</a:t>
            </a:r>
          </a:p>
          <a:p>
            <a:r>
              <a:rPr lang="en-US" b="1" dirty="0"/>
              <a:t>Step 2: Identify Missing Conditions</a:t>
            </a:r>
          </a:p>
          <a:p>
            <a:pPr>
              <a:buFont typeface="Arial" panose="020B0604020202020204" pitchFamily="34" charset="0"/>
              <a:buChar char="•"/>
            </a:pPr>
            <a:r>
              <a:rPr lang="en-US" b="1" dirty="0"/>
              <a:t>Numbers less than 2</a:t>
            </a:r>
            <a:r>
              <a:rPr lang="en-US" dirty="0"/>
              <a:t> should return </a:t>
            </a:r>
            <a:r>
              <a:rPr lang="en-US" b="1" dirty="0"/>
              <a:t>False</a:t>
            </a:r>
            <a:r>
              <a:rPr lang="en-US" dirty="0"/>
              <a:t>, but the AI-generated function does not include this check.</a:t>
            </a:r>
          </a:p>
          <a:p>
            <a:pPr>
              <a:buFont typeface="Arial" panose="020B0604020202020204" pitchFamily="34" charset="0"/>
              <a:buChar char="•"/>
            </a:pPr>
            <a:r>
              <a:rPr lang="en-US" b="1" dirty="0"/>
              <a:t>Ask learners:</a:t>
            </a:r>
            <a:r>
              <a:rPr lang="en-US" dirty="0"/>
              <a:t> What happens if we pass </a:t>
            </a:r>
            <a:r>
              <a:rPr lang="en-US" b="1" dirty="0"/>
              <a:t>n = 1</a:t>
            </a:r>
            <a:r>
              <a:rPr lang="en-US" dirty="0"/>
              <a:t> to the function?</a:t>
            </a:r>
          </a:p>
          <a:p>
            <a:r>
              <a:rPr lang="en-US" b="1" dirty="0"/>
              <a:t>Step 3: Optimize Efficiency</a:t>
            </a:r>
          </a:p>
          <a:p>
            <a:pPr>
              <a:buFont typeface="Arial" panose="020B0604020202020204" pitchFamily="34" charset="0"/>
              <a:buChar char="•"/>
            </a:pPr>
            <a:r>
              <a:rPr lang="en-US" dirty="0"/>
              <a:t>A </a:t>
            </a:r>
            <a:r>
              <a:rPr lang="en-US" b="1" dirty="0"/>
              <a:t>prime-checking function should only iterate up to sqrt(n)</a:t>
            </a:r>
            <a:r>
              <a:rPr lang="en-US" dirty="0"/>
              <a:t>.</a:t>
            </a:r>
          </a:p>
          <a:p>
            <a:pPr>
              <a:buFont typeface="Arial" panose="020B0604020202020204" pitchFamily="34" charset="0"/>
              <a:buChar char="•"/>
            </a:pPr>
            <a:r>
              <a:rPr lang="en-US" dirty="0"/>
              <a:t>This is a well-known optimization that improves performance.</a:t>
            </a:r>
          </a:p>
          <a:p>
            <a:pPr>
              <a:buFont typeface="Arial" panose="020B0604020202020204" pitchFamily="34" charset="0"/>
              <a:buChar char="•"/>
            </a:pPr>
            <a:r>
              <a:rPr lang="en-US" b="1" dirty="0"/>
              <a:t>Ask learners:</a:t>
            </a:r>
            <a:r>
              <a:rPr lang="en-US" dirty="0"/>
              <a:t> Why does checking up to </a:t>
            </a:r>
            <a:r>
              <a:rPr lang="en-US" b="1" dirty="0"/>
              <a:t>sqrt(n)</a:t>
            </a:r>
            <a:r>
              <a:rPr lang="en-US" dirty="0"/>
              <a:t> suffice?</a:t>
            </a:r>
          </a:p>
          <a:p>
            <a:r>
              <a:rPr lang="en-US" b="1" dirty="0"/>
              <a:t>Step 4: Implement Fixes and Test</a:t>
            </a:r>
          </a:p>
          <a:p>
            <a:pPr>
              <a:buFont typeface="Arial" panose="020B0604020202020204" pitchFamily="34" charset="0"/>
              <a:buChar char="•"/>
            </a:pPr>
            <a:r>
              <a:rPr lang="en-US" dirty="0"/>
              <a:t>After fixing the function, it should be tested against multiple inputs, including </a:t>
            </a:r>
            <a:r>
              <a:rPr lang="en-US" b="1" dirty="0"/>
              <a:t>edge cases</a:t>
            </a:r>
            <a:r>
              <a:rPr lang="en-US" dirty="0"/>
              <a:t> like 0, 1, and large prime numbers.</a:t>
            </a:r>
          </a:p>
          <a:p>
            <a:pPr>
              <a:buFont typeface="Arial" panose="020B0604020202020204" pitchFamily="34" charset="0"/>
              <a:buChar char="•"/>
            </a:pPr>
            <a:r>
              <a:rPr lang="en-US" b="1" dirty="0"/>
              <a:t>Ask learners:</a:t>
            </a:r>
            <a:r>
              <a:rPr lang="en-US" dirty="0"/>
              <a:t> How would you test this function to ensure correctness?</a:t>
            </a:r>
          </a:p>
          <a:p>
            <a:pPr>
              <a:buFont typeface="Arial" panose="020B0604020202020204" pitchFamily="34" charset="0"/>
              <a:buNone/>
            </a:pPr>
            <a:endParaRPr lang="en-US" dirty="0"/>
          </a:p>
          <a:p>
            <a:r>
              <a:rPr lang="en-US" b="1" dirty="0"/>
              <a:t>3. Discussion and Engagement</a:t>
            </a:r>
          </a:p>
          <a:p>
            <a:pPr>
              <a:buFont typeface="Arial" panose="020B0604020202020204" pitchFamily="34" charset="0"/>
              <a:buChar char="•"/>
            </a:pPr>
            <a:r>
              <a:rPr lang="en-US" b="1" dirty="0"/>
              <a:t>Ask learners:</a:t>
            </a:r>
            <a:endParaRPr lang="en-US" dirty="0"/>
          </a:p>
          <a:p>
            <a:pPr marL="742950" lvl="1" indent="-285750">
              <a:buFont typeface="Arial" panose="020B0604020202020204" pitchFamily="34" charset="0"/>
              <a:buChar char="•"/>
            </a:pPr>
            <a:r>
              <a:rPr lang="en-US" dirty="0"/>
              <a:t>Have you encountered similar AI-generated mistakes?</a:t>
            </a:r>
          </a:p>
          <a:p>
            <a:pPr marL="742950" lvl="1" indent="-285750">
              <a:buFont typeface="Arial" panose="020B0604020202020204" pitchFamily="34" charset="0"/>
              <a:buChar char="•"/>
            </a:pPr>
            <a:r>
              <a:rPr lang="en-US" dirty="0"/>
              <a:t>How would you systematically verify AI-generated functions?</a:t>
            </a:r>
          </a:p>
          <a:p>
            <a:pPr>
              <a:buFont typeface="Arial" panose="020B0604020202020204" pitchFamily="34" charset="0"/>
              <a:buChar char="•"/>
            </a:pPr>
            <a:r>
              <a:rPr lang="en-US" b="1" dirty="0"/>
              <a:t>Optional Activity:</a:t>
            </a:r>
            <a:endParaRPr lang="en-US" dirty="0"/>
          </a:p>
          <a:p>
            <a:pPr marL="742950" lvl="1" indent="-285750">
              <a:buFont typeface="Arial" panose="020B0604020202020204" pitchFamily="34" charset="0"/>
              <a:buChar char="•"/>
            </a:pPr>
            <a:r>
              <a:rPr lang="en-US" dirty="0"/>
              <a:t>Provide a faulty AI-generated function and ask learners to </a:t>
            </a:r>
            <a:r>
              <a:rPr lang="en-US" b="1" dirty="0"/>
              <a:t>identify and correct errors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58</a:t>
            </a:fld>
            <a:endParaRPr lang="en-US" dirty="0"/>
          </a:p>
        </p:txBody>
      </p:sp>
    </p:spTree>
    <p:extLst>
      <p:ext uri="{BB962C8B-B14F-4D97-AF65-F5344CB8AC3E}">
        <p14:creationId xmlns:p14="http://schemas.microsoft.com/office/powerpoint/2010/main" val="21285777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IN" b="1" i="0" u="none" strike="noStrike" dirty="0">
                <a:solidFill>
                  <a:srgbClr val="000000"/>
                </a:solidFill>
                <a:effectLst/>
                <a:latin typeface="Calibri" panose="020F0502020204030204" pitchFamily="34" charset="0"/>
              </a:rPr>
              <a:t>Instructor Notes:</a:t>
            </a:r>
            <a:r>
              <a:rPr lang="en-US"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Please demonstrate the actions specified on the slide. Additionally, encourage the learners to actively participate by performing the tasks along with you during the demonstration.</a:t>
            </a:r>
            <a:r>
              <a:rPr lang="en-US" b="0" i="0" dirty="0">
                <a:solidFill>
                  <a:srgbClr val="444444"/>
                </a:solidFill>
                <a:effectLst/>
                <a:latin typeface="Calibri" panose="020F0502020204030204" pitchFamily="34" charset="0"/>
              </a:rPr>
              <a:t>​</a:t>
            </a:r>
          </a:p>
          <a:p>
            <a:pPr algn="l" rtl="0" fontAlgn="base"/>
            <a:r>
              <a:rPr lang="en-IN" b="0" i="0" dirty="0">
                <a:solidFill>
                  <a:srgbClr val="444444"/>
                </a:solidFill>
                <a:effectLst/>
                <a:latin typeface="Calibri" panose="020F0502020204030204" pitchFamily="34" charset="0"/>
              </a:rPr>
              <a:t>​</a:t>
            </a:r>
          </a:p>
          <a:p>
            <a:pPr algn="l" rtl="0" fontAlgn="base"/>
            <a:r>
              <a:rPr lang="en-IN" b="0" i="0" u="none" strike="noStrike" dirty="0">
                <a:solidFill>
                  <a:srgbClr val="000000"/>
                </a:solidFill>
                <a:effectLst/>
                <a:latin typeface="Calibri" panose="020F0502020204030204" pitchFamily="34" charset="0"/>
              </a:rPr>
              <a:t>For further guidance, you can refer to the elaborated demo document.</a:t>
            </a:r>
            <a:endParaRPr lang="en-US" b="0" i="0" dirty="0">
              <a:solidFill>
                <a:srgbClr val="444444"/>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59</a:t>
            </a:fld>
            <a:endParaRPr lang="en-US" dirty="0"/>
          </a:p>
        </p:txBody>
      </p:sp>
    </p:spTree>
    <p:extLst>
      <p:ext uri="{BB962C8B-B14F-4D97-AF65-F5344CB8AC3E}">
        <p14:creationId xmlns:p14="http://schemas.microsoft.com/office/powerpoint/2010/main" val="4023073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I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r>
              <a:rPr lang="en-US" dirty="0"/>
              <a:t> </a:t>
            </a:r>
            <a:r>
              <a:rPr lang="en-US" b="0" dirty="0"/>
              <a:t>A) Adding meaningful comments and docstrings to explain the code.</a:t>
            </a:r>
          </a:p>
          <a:p>
            <a:r>
              <a:rPr lang="en-US" dirty="0"/>
              <a:t>Explanation: Adding </a:t>
            </a:r>
            <a:r>
              <a:rPr lang="en-US" b="1" dirty="0"/>
              <a:t>meaningful comments and docstrings</a:t>
            </a:r>
            <a:r>
              <a:rPr lang="en-US" dirty="0"/>
              <a:t> improves </a:t>
            </a:r>
            <a:r>
              <a:rPr lang="en-US" b="1" dirty="0"/>
              <a:t>code readability, maintainability, and collaboration</a:t>
            </a:r>
            <a:r>
              <a:rPr lang="en-US" dirty="0"/>
              <a:t>. AI-generated code should always be reviewed and documented properly.</a:t>
            </a:r>
          </a:p>
        </p:txBody>
      </p:sp>
      <p:sp>
        <p:nvSpPr>
          <p:cNvPr id="4" name="Slide Number Placeholder 3"/>
          <p:cNvSpPr>
            <a:spLocks noGrp="1"/>
          </p:cNvSpPr>
          <p:nvPr>
            <p:ph type="sldNum" sz="quarter" idx="5"/>
          </p:nvPr>
        </p:nvSpPr>
        <p:spPr/>
        <p:txBody>
          <a:bodyPr/>
          <a:lstStyle/>
          <a:p>
            <a:fld id="{0AC900C1-7326-4B4D-9C4E-22E7230B62CC}" type="slidenum">
              <a:rPr lang="en-US" smtClean="0"/>
              <a:t>60</a:t>
            </a:fld>
            <a:endParaRPr lang="en-US" dirty="0"/>
          </a:p>
        </p:txBody>
      </p:sp>
    </p:spTree>
    <p:extLst>
      <p:ext uri="{BB962C8B-B14F-4D97-AF65-F5344CB8AC3E}">
        <p14:creationId xmlns:p14="http://schemas.microsoft.com/office/powerpoint/2010/main" val="1730762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pPr>
              <a:buFont typeface="Arial" panose="020B0604020202020204" pitchFamily="34" charset="0"/>
              <a:buNone/>
            </a:pPr>
            <a:endParaRPr lang="en-US" dirty="0"/>
          </a:p>
          <a:p>
            <a:r>
              <a:rPr lang="en-US" b="1" dirty="0"/>
              <a:t>How to Present the Slide:</a:t>
            </a:r>
          </a:p>
          <a:p>
            <a:pPr marL="171450" indent="-171450">
              <a:buFont typeface="Arial" panose="020B0604020202020204" pitchFamily="34" charset="0"/>
              <a:buChar char="•"/>
            </a:pPr>
            <a:r>
              <a:rPr lang="en-US" b="1" dirty="0"/>
              <a:t>Introduce AI-powered coding:</a:t>
            </a:r>
            <a:r>
              <a:rPr lang="en-US" dirty="0"/>
              <a:t> Explain that AI is </a:t>
            </a:r>
            <a:r>
              <a:rPr lang="en-US" b="1" dirty="0"/>
              <a:t>not replacing developers</a:t>
            </a:r>
            <a:r>
              <a:rPr lang="en-US" dirty="0"/>
              <a:t> but acting as a tool to assist in </a:t>
            </a:r>
            <a:r>
              <a:rPr lang="en-US" b="1" dirty="0"/>
              <a:t>generating, refining, and debugging code efficiently</a:t>
            </a:r>
            <a:r>
              <a:rPr lang="en-US" dirty="0"/>
              <a:t>.</a:t>
            </a:r>
          </a:p>
          <a:p>
            <a:pPr marL="171450" indent="-171450">
              <a:buFont typeface="Arial" panose="020B0604020202020204" pitchFamily="34" charset="0"/>
              <a:buChar char="•"/>
            </a:pPr>
            <a:r>
              <a:rPr lang="en-US" b="1" dirty="0"/>
              <a:t>Highlight key benefits:</a:t>
            </a:r>
            <a:r>
              <a:rPr lang="en-US" dirty="0"/>
              <a:t> AI helps developers by </a:t>
            </a:r>
            <a:r>
              <a:rPr lang="en-US" b="1" dirty="0"/>
              <a:t>reducing repetitive tasks</a:t>
            </a:r>
            <a:r>
              <a:rPr lang="en-US" dirty="0"/>
              <a:t>, suggesting </a:t>
            </a:r>
            <a:r>
              <a:rPr lang="en-US" b="1" dirty="0"/>
              <a:t>optimized code</a:t>
            </a:r>
            <a:r>
              <a:rPr lang="en-US" dirty="0"/>
              <a:t>, and identifying </a:t>
            </a:r>
            <a:r>
              <a:rPr lang="en-US" b="1" dirty="0"/>
              <a:t>errors faster</a:t>
            </a:r>
            <a:r>
              <a:rPr lang="en-US" dirty="0"/>
              <a:t>.</a:t>
            </a:r>
          </a:p>
          <a:p>
            <a:pPr marL="171450" indent="-171450">
              <a:buFont typeface="Arial" panose="020B0604020202020204" pitchFamily="34" charset="0"/>
              <a:buChar char="•"/>
            </a:pPr>
            <a:r>
              <a:rPr lang="en-US" b="1" dirty="0"/>
              <a:t>Discuss real-world applications:</a:t>
            </a:r>
            <a:r>
              <a:rPr lang="en-US" dirty="0"/>
              <a:t> AI-powered tools like </a:t>
            </a:r>
            <a:r>
              <a:rPr lang="en-US" b="1" dirty="0"/>
              <a:t>GitHub Copilot</a:t>
            </a:r>
            <a:r>
              <a:rPr lang="en-US" dirty="0"/>
              <a:t> and </a:t>
            </a:r>
            <a:r>
              <a:rPr lang="en-US" b="1" dirty="0"/>
              <a:t>OpenAI Codex</a:t>
            </a:r>
            <a:r>
              <a:rPr lang="en-US" dirty="0"/>
              <a:t> are widely used to assist developers in various industries.</a:t>
            </a:r>
          </a:p>
          <a:p>
            <a:pPr marL="171450" indent="-171450">
              <a:buFont typeface="Arial" panose="020B0604020202020204" pitchFamily="34" charset="0"/>
              <a:buChar char="•"/>
            </a:pPr>
            <a:r>
              <a:rPr lang="en-US" b="1" dirty="0"/>
              <a:t>Prepare learners for the lesson:</a:t>
            </a:r>
            <a:r>
              <a:rPr lang="en-US" dirty="0"/>
              <a:t> Inform them that the session will cover </a:t>
            </a:r>
            <a:r>
              <a:rPr lang="en-US" b="1" dirty="0"/>
              <a:t>how AI generates code, best practices for using AI tools, and ethical considerations</a:t>
            </a:r>
            <a:r>
              <a:rPr lang="en-US" dirty="0"/>
              <a:t>.</a:t>
            </a:r>
          </a:p>
          <a:p>
            <a:endParaRPr lang="en-US" b="1" dirty="0"/>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dirty="0"/>
          </a:p>
        </p:txBody>
      </p:sp>
    </p:spTree>
    <p:extLst>
      <p:ext uri="{BB962C8B-B14F-4D97-AF65-F5344CB8AC3E}">
        <p14:creationId xmlns:p14="http://schemas.microsoft.com/office/powerpoint/2010/main" val="19817716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refine AI-generated code to improve accuracy and efficiency, it is also essential to consider the ethical and legal implications of using AI in software development.</a:t>
            </a:r>
          </a:p>
          <a:p>
            <a:r>
              <a:rPr lang="en-US" dirty="0"/>
              <a:t>AI-generated code can introduce issues related to data privacy, intellectual property, security risks, and biases. In this section, we will explore the ethical and legal considerations that developers must be aware of when using AI-assisted coding tools.</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61</a:t>
            </a:fld>
            <a:endParaRPr lang="en-US" dirty="0"/>
          </a:p>
        </p:txBody>
      </p:sp>
    </p:spTree>
    <p:extLst>
      <p:ext uri="{BB962C8B-B14F-4D97-AF65-F5344CB8AC3E}">
        <p14:creationId xmlns:p14="http://schemas.microsoft.com/office/powerpoint/2010/main" val="27937828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endParaRPr lang="en-US" dirty="0"/>
          </a:p>
          <a:p>
            <a:endParaRPr lang="en-US" dirty="0"/>
          </a:p>
          <a:p>
            <a:r>
              <a:rPr lang="en-US" b="1" dirty="0"/>
              <a:t>How to Present the Slide:</a:t>
            </a:r>
          </a:p>
          <a:p>
            <a:r>
              <a:rPr lang="en-US" b="1" dirty="0"/>
              <a:t>1. Set the Context</a:t>
            </a:r>
          </a:p>
          <a:p>
            <a:pPr>
              <a:buFont typeface="Arial" panose="020B0604020202020204" pitchFamily="34" charset="0"/>
              <a:buChar char="•"/>
            </a:pPr>
            <a:r>
              <a:rPr lang="en-US" dirty="0"/>
              <a:t>AI is transforming software development, but </a:t>
            </a:r>
            <a:r>
              <a:rPr lang="en-US" b="1" dirty="0"/>
              <a:t>ethical risks must be managed</a:t>
            </a:r>
            <a:r>
              <a:rPr lang="en-US" dirty="0"/>
              <a:t>.</a:t>
            </a:r>
          </a:p>
          <a:p>
            <a:pPr>
              <a:buFont typeface="Arial" panose="020B0604020202020204" pitchFamily="34" charset="0"/>
              <a:buChar char="•"/>
            </a:pPr>
            <a:r>
              <a:rPr lang="en-US" dirty="0"/>
              <a:t>Developers must ensure AI-generated code is </a:t>
            </a:r>
            <a:r>
              <a:rPr lang="en-US" b="1" dirty="0"/>
              <a:t>fair, secure, and legally compliant</a:t>
            </a:r>
            <a:r>
              <a:rPr lang="en-US" dirty="0"/>
              <a:t>.</a:t>
            </a:r>
          </a:p>
          <a:p>
            <a:r>
              <a:rPr lang="en-US" b="1" dirty="0"/>
              <a:t>2. Explain the Four Key Ethical Considerations</a:t>
            </a:r>
          </a:p>
          <a:p>
            <a:pPr lvl="1"/>
            <a:r>
              <a:rPr lang="en-US" b="1" dirty="0"/>
              <a:t>1. Ensuring Fairness and Reducing Bias</a:t>
            </a:r>
          </a:p>
          <a:p>
            <a:pPr lvl="1">
              <a:buFont typeface="Arial" panose="020B0604020202020204" pitchFamily="34" charset="0"/>
              <a:buChar char="•"/>
            </a:pPr>
            <a:r>
              <a:rPr lang="en-US" dirty="0"/>
              <a:t>AI models learn from </a:t>
            </a:r>
            <a:r>
              <a:rPr lang="en-US" b="1" dirty="0"/>
              <a:t>existing data</a:t>
            </a:r>
            <a:r>
              <a:rPr lang="en-US" dirty="0"/>
              <a:t>, which may contain biases.</a:t>
            </a:r>
          </a:p>
          <a:p>
            <a:pPr lvl="1">
              <a:buFont typeface="Arial" panose="020B0604020202020204" pitchFamily="34" charset="0"/>
              <a:buChar char="•"/>
            </a:pPr>
            <a:r>
              <a:rPr lang="en-US" dirty="0"/>
              <a:t>Biased training data can </a:t>
            </a:r>
            <a:r>
              <a:rPr lang="en-US" b="1" dirty="0"/>
              <a:t>lead to unfair or discriminatory AI-generated code</a:t>
            </a:r>
            <a:r>
              <a:rPr lang="en-US" dirty="0"/>
              <a:t>.</a:t>
            </a:r>
          </a:p>
          <a:p>
            <a:pPr lvl="1">
              <a:buFont typeface="Arial" panose="020B0604020202020204" pitchFamily="34" charset="0"/>
              <a:buChar char="•"/>
            </a:pPr>
            <a:r>
              <a:rPr lang="en-US" b="1" dirty="0"/>
              <a:t>Ask learners:</a:t>
            </a:r>
            <a:r>
              <a:rPr lang="en-US" dirty="0"/>
              <a:t> Can you think of real-world examples where AI bias caused issues?</a:t>
            </a:r>
          </a:p>
          <a:p>
            <a:pPr lvl="1"/>
            <a:r>
              <a:rPr lang="en-US" b="1" dirty="0"/>
              <a:t>2. Clarifying Ownership and Licensing</a:t>
            </a:r>
          </a:p>
          <a:p>
            <a:pPr lvl="1">
              <a:buFont typeface="Arial" panose="020B0604020202020204" pitchFamily="34" charset="0"/>
              <a:buChar char="•"/>
            </a:pPr>
            <a:r>
              <a:rPr lang="en-US" dirty="0"/>
              <a:t>AI-generated code raises questions about </a:t>
            </a:r>
            <a:r>
              <a:rPr lang="en-US" b="1" dirty="0"/>
              <a:t>who owns the intellectual property</a:t>
            </a:r>
            <a:r>
              <a:rPr lang="en-US" dirty="0"/>
              <a:t>.</a:t>
            </a:r>
          </a:p>
          <a:p>
            <a:pPr lvl="1">
              <a:buFont typeface="Arial" panose="020B0604020202020204" pitchFamily="34" charset="0"/>
              <a:buChar char="•"/>
            </a:pPr>
            <a:r>
              <a:rPr lang="en-US" dirty="0"/>
              <a:t>Some AI tools generate code from </a:t>
            </a:r>
            <a:r>
              <a:rPr lang="en-US" b="1" dirty="0"/>
              <a:t>open-source repositories</a:t>
            </a:r>
            <a:r>
              <a:rPr lang="en-US" dirty="0"/>
              <a:t>, potentially violating licenses.</a:t>
            </a:r>
          </a:p>
          <a:p>
            <a:pPr lvl="1">
              <a:buFont typeface="Arial" panose="020B0604020202020204" pitchFamily="34" charset="0"/>
              <a:buChar char="•"/>
            </a:pPr>
            <a:r>
              <a:rPr lang="en-US" b="1" dirty="0"/>
              <a:t>Ask learners:</a:t>
            </a:r>
            <a:r>
              <a:rPr lang="en-US" dirty="0"/>
              <a:t> Who do you think owns AI-generated code—developers or AI providers?</a:t>
            </a:r>
          </a:p>
          <a:p>
            <a:pPr lvl="1"/>
            <a:r>
              <a:rPr lang="en-US" b="1" dirty="0"/>
              <a:t>3. Encouraging Responsible AI Usage</a:t>
            </a:r>
          </a:p>
          <a:p>
            <a:pPr lvl="1">
              <a:buFont typeface="Arial" panose="020B0604020202020204" pitchFamily="34" charset="0"/>
              <a:buChar char="•"/>
            </a:pPr>
            <a:r>
              <a:rPr lang="en-US" dirty="0"/>
              <a:t>AI-generated code should be </a:t>
            </a:r>
            <a:r>
              <a:rPr lang="en-US" b="1" dirty="0"/>
              <a:t>used as an assistive tool</a:t>
            </a:r>
            <a:r>
              <a:rPr lang="en-US" dirty="0"/>
              <a:t>, not as a </a:t>
            </a:r>
            <a:r>
              <a:rPr lang="en-US" b="1" dirty="0"/>
              <a:t>replacement for human oversight</a:t>
            </a:r>
            <a:r>
              <a:rPr lang="en-US" dirty="0"/>
              <a:t>.</a:t>
            </a:r>
          </a:p>
          <a:p>
            <a:pPr lvl="1">
              <a:buFont typeface="Arial" panose="020B0604020202020204" pitchFamily="34" charset="0"/>
              <a:buChar char="•"/>
            </a:pPr>
            <a:r>
              <a:rPr lang="en-US" dirty="0"/>
              <a:t>Developers must follow </a:t>
            </a:r>
            <a:r>
              <a:rPr lang="en-US" b="1" dirty="0"/>
              <a:t>best practices</a:t>
            </a:r>
            <a:r>
              <a:rPr lang="en-US" dirty="0"/>
              <a:t> to </a:t>
            </a:r>
            <a:r>
              <a:rPr lang="en-US" b="1" dirty="0"/>
              <a:t>review and validate AI-generated code</a:t>
            </a:r>
            <a:r>
              <a:rPr lang="en-US" dirty="0"/>
              <a:t>.</a:t>
            </a:r>
          </a:p>
          <a:p>
            <a:pPr lvl="1">
              <a:buFont typeface="Arial" panose="020B0604020202020204" pitchFamily="34" charset="0"/>
              <a:buChar char="•"/>
            </a:pPr>
            <a:r>
              <a:rPr lang="en-US" b="1" dirty="0"/>
              <a:t>Ask learners:</a:t>
            </a:r>
            <a:r>
              <a:rPr lang="en-US" dirty="0"/>
              <a:t> What are some best practices for responsibly using AI in coding?</a:t>
            </a:r>
          </a:p>
          <a:p>
            <a:pPr lvl="1"/>
            <a:r>
              <a:rPr lang="en-US" b="1" dirty="0"/>
              <a:t>4. Preventing Security Vulnerabilities</a:t>
            </a:r>
          </a:p>
          <a:p>
            <a:pPr lvl="1">
              <a:buFont typeface="Arial" panose="020B0604020202020204" pitchFamily="34" charset="0"/>
              <a:buChar char="•"/>
            </a:pPr>
            <a:r>
              <a:rPr lang="en-US" dirty="0"/>
              <a:t>AI-generated code </a:t>
            </a:r>
            <a:r>
              <a:rPr lang="en-US" b="1" dirty="0"/>
              <a:t>may introduce security flaws</a:t>
            </a:r>
            <a:r>
              <a:rPr lang="en-US" dirty="0"/>
              <a:t> that go unnoticed.</a:t>
            </a:r>
          </a:p>
          <a:p>
            <a:pPr lvl="1">
              <a:buFont typeface="Arial" panose="020B0604020202020204" pitchFamily="34" charset="0"/>
              <a:buChar char="•"/>
            </a:pPr>
            <a:r>
              <a:rPr lang="en-US" dirty="0"/>
              <a:t>Developers should </a:t>
            </a:r>
            <a:r>
              <a:rPr lang="en-US" b="1" dirty="0"/>
              <a:t>manually review AI-generated code</a:t>
            </a:r>
            <a:r>
              <a:rPr lang="en-US" dirty="0"/>
              <a:t> for </a:t>
            </a:r>
            <a:r>
              <a:rPr lang="en-US" b="1" dirty="0"/>
              <a:t>security risks</a:t>
            </a:r>
            <a:r>
              <a:rPr lang="en-US" dirty="0"/>
              <a:t> like injection attacks or weak authentication mechanisms.</a:t>
            </a:r>
          </a:p>
          <a:p>
            <a:pPr lvl="1">
              <a:buFont typeface="Arial" panose="020B0604020202020204" pitchFamily="34" charset="0"/>
              <a:buChar char="•"/>
            </a:pPr>
            <a:r>
              <a:rPr lang="en-US" b="1" dirty="0"/>
              <a:t>Ask learners:</a:t>
            </a:r>
            <a:r>
              <a:rPr lang="en-US" dirty="0"/>
              <a:t> How can we detect security risks in AI-generated code?</a:t>
            </a:r>
          </a:p>
          <a:p>
            <a:pPr lvl="1">
              <a:buFont typeface="Arial" panose="020B0604020202020204" pitchFamily="34" charset="0"/>
              <a:buNone/>
            </a:pPr>
            <a:endParaRPr lang="en-US" dirty="0"/>
          </a:p>
          <a:p>
            <a:r>
              <a:rPr lang="en-US" b="1" dirty="0"/>
              <a:t>3. Discussion and Engagement</a:t>
            </a:r>
          </a:p>
          <a:p>
            <a:pPr>
              <a:buFont typeface="Arial" panose="020B0604020202020204" pitchFamily="34" charset="0"/>
              <a:buChar char="•"/>
            </a:pPr>
            <a:r>
              <a:rPr lang="en-US" b="1" dirty="0"/>
              <a:t>Group Activity:</a:t>
            </a:r>
            <a:endParaRPr lang="en-US" dirty="0"/>
          </a:p>
          <a:p>
            <a:pPr marL="742950" lvl="1" indent="-285750">
              <a:buFont typeface="Arial" panose="020B0604020202020204" pitchFamily="34" charset="0"/>
              <a:buChar char="•"/>
            </a:pPr>
            <a:r>
              <a:rPr lang="en-US" dirty="0"/>
              <a:t>Present a </a:t>
            </a:r>
            <a:r>
              <a:rPr lang="en-US" b="1" dirty="0"/>
              <a:t>real-world case</a:t>
            </a:r>
            <a:r>
              <a:rPr lang="en-US" dirty="0"/>
              <a:t> where AI-generated code caused ethical concerns.</a:t>
            </a:r>
          </a:p>
          <a:p>
            <a:pPr marL="742950" lvl="1" indent="-285750">
              <a:buFont typeface="Arial" panose="020B0604020202020204" pitchFamily="34" charset="0"/>
              <a:buChar char="•"/>
            </a:pPr>
            <a:r>
              <a:rPr lang="en-US" dirty="0"/>
              <a:t>Ask learners to </a:t>
            </a:r>
            <a:r>
              <a:rPr lang="en-US" b="1" dirty="0"/>
              <a:t>identify ethical risks and propose solutions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62</a:t>
            </a:fld>
            <a:endParaRPr lang="en-US" dirty="0"/>
          </a:p>
        </p:txBody>
      </p:sp>
    </p:spTree>
    <p:extLst>
      <p:ext uri="{BB962C8B-B14F-4D97-AF65-F5344CB8AC3E}">
        <p14:creationId xmlns:p14="http://schemas.microsoft.com/office/powerpoint/2010/main" val="37478871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endParaRPr lang="en-US" dirty="0"/>
          </a:p>
          <a:p>
            <a:endParaRPr lang="en-US" dirty="0"/>
          </a:p>
          <a:p>
            <a:r>
              <a:rPr lang="en-US" b="1" dirty="0"/>
              <a:t>How to Present the Slide:</a:t>
            </a:r>
          </a:p>
          <a:p>
            <a:r>
              <a:rPr lang="en-US" b="1" dirty="0"/>
              <a:t>1. Introduce the Concept of AI Bias</a:t>
            </a:r>
          </a:p>
          <a:p>
            <a:pPr>
              <a:buFont typeface="Arial" panose="020B0604020202020204" pitchFamily="34" charset="0"/>
              <a:buChar char="•"/>
            </a:pPr>
            <a:r>
              <a:rPr lang="en-US" dirty="0"/>
              <a:t>AI models </a:t>
            </a:r>
            <a:r>
              <a:rPr lang="en-US" b="1" dirty="0"/>
              <a:t>do not think</a:t>
            </a:r>
            <a:r>
              <a:rPr lang="en-US" dirty="0"/>
              <a:t> like humans; they learn from </a:t>
            </a:r>
            <a:r>
              <a:rPr lang="en-US" b="1" dirty="0"/>
              <a:t>patterns in data</a:t>
            </a:r>
            <a:r>
              <a:rPr lang="en-US" dirty="0"/>
              <a:t>.</a:t>
            </a:r>
          </a:p>
          <a:p>
            <a:pPr>
              <a:buFont typeface="Arial" panose="020B0604020202020204" pitchFamily="34" charset="0"/>
              <a:buChar char="•"/>
            </a:pPr>
            <a:r>
              <a:rPr lang="en-US" dirty="0"/>
              <a:t>If the training data contains </a:t>
            </a:r>
            <a:r>
              <a:rPr lang="en-US" b="1" dirty="0"/>
              <a:t>biases</a:t>
            </a:r>
            <a:r>
              <a:rPr lang="en-US" dirty="0"/>
              <a:t>, AI-generated code may reflect </a:t>
            </a:r>
            <a:r>
              <a:rPr lang="en-US" b="1" dirty="0"/>
              <a:t>unfair or unintended behaviors</a:t>
            </a:r>
            <a:r>
              <a:rPr lang="en-US" dirty="0"/>
              <a:t>.</a:t>
            </a:r>
          </a:p>
          <a:p>
            <a:pPr>
              <a:buFont typeface="Arial" panose="020B0604020202020204" pitchFamily="34" charset="0"/>
              <a:buNone/>
            </a:pPr>
            <a:endParaRPr lang="en-US" dirty="0"/>
          </a:p>
          <a:p>
            <a:r>
              <a:rPr lang="en-US" b="1" dirty="0"/>
              <a:t>2. Explain the Three Key Factors Contributing to AI Bias</a:t>
            </a:r>
          </a:p>
          <a:p>
            <a:pPr lvl="1"/>
            <a:r>
              <a:rPr lang="en-US" b="1" dirty="0"/>
              <a:t>1. Training Data Limitations</a:t>
            </a:r>
          </a:p>
          <a:p>
            <a:pPr lvl="1">
              <a:buFont typeface="Arial" panose="020B0604020202020204" pitchFamily="34" charset="0"/>
              <a:buChar char="•"/>
            </a:pPr>
            <a:r>
              <a:rPr lang="en-US" dirty="0"/>
              <a:t>AI learns from </a:t>
            </a:r>
            <a:r>
              <a:rPr lang="en-US" b="1" dirty="0"/>
              <a:t>historical data</a:t>
            </a:r>
            <a:r>
              <a:rPr lang="en-US" dirty="0"/>
              <a:t>, which may contain </a:t>
            </a:r>
            <a:r>
              <a:rPr lang="en-US" b="1" dirty="0"/>
              <a:t>inherent biases</a:t>
            </a:r>
            <a:r>
              <a:rPr lang="en-US" dirty="0"/>
              <a:t>.</a:t>
            </a:r>
          </a:p>
          <a:p>
            <a:pPr lvl="1">
              <a:buFont typeface="Arial" panose="020B0604020202020204" pitchFamily="34" charset="0"/>
              <a:buChar char="•"/>
            </a:pPr>
            <a:r>
              <a:rPr lang="en-US" dirty="0"/>
              <a:t>If past data includes </a:t>
            </a:r>
            <a:r>
              <a:rPr lang="en-US" b="1" dirty="0"/>
              <a:t>discriminatory patterns</a:t>
            </a:r>
            <a:r>
              <a:rPr lang="en-US" dirty="0"/>
              <a:t>, AI </a:t>
            </a:r>
            <a:r>
              <a:rPr lang="en-US" b="1" dirty="0"/>
              <a:t>may replicate and reinforce them</a:t>
            </a:r>
            <a:r>
              <a:rPr lang="en-US" dirty="0"/>
              <a:t>.</a:t>
            </a:r>
          </a:p>
          <a:p>
            <a:pPr lvl="1">
              <a:buFont typeface="Arial" panose="020B0604020202020204" pitchFamily="34" charset="0"/>
              <a:buChar char="•"/>
            </a:pPr>
            <a:r>
              <a:rPr lang="en-US" b="1" dirty="0"/>
              <a:t>Example:</a:t>
            </a:r>
            <a:r>
              <a:rPr lang="en-US" dirty="0"/>
              <a:t> AI-generated hiring tools have shown bias due to </a:t>
            </a:r>
            <a:r>
              <a:rPr lang="en-US" b="1" dirty="0"/>
              <a:t>historical workplace inequalities</a:t>
            </a:r>
            <a:r>
              <a:rPr lang="en-US" dirty="0"/>
              <a:t>.</a:t>
            </a:r>
          </a:p>
          <a:p>
            <a:pPr lvl="1"/>
            <a:r>
              <a:rPr lang="en-US" b="1" dirty="0"/>
              <a:t>2. Algorithmic Bias</a:t>
            </a:r>
          </a:p>
          <a:p>
            <a:pPr lvl="1">
              <a:buFont typeface="Arial" panose="020B0604020202020204" pitchFamily="34" charset="0"/>
              <a:buChar char="•"/>
            </a:pPr>
            <a:r>
              <a:rPr lang="en-US" dirty="0"/>
              <a:t>Some AI models prioritize </a:t>
            </a:r>
            <a:r>
              <a:rPr lang="en-US" b="1" dirty="0"/>
              <a:t>speed and efficiency</a:t>
            </a:r>
            <a:r>
              <a:rPr lang="en-US" dirty="0"/>
              <a:t> over fairness.</a:t>
            </a:r>
          </a:p>
          <a:p>
            <a:pPr lvl="1">
              <a:buFont typeface="Arial" panose="020B0604020202020204" pitchFamily="34" charset="0"/>
              <a:buChar char="•"/>
            </a:pPr>
            <a:r>
              <a:rPr lang="en-US" dirty="0"/>
              <a:t>If an AI is </a:t>
            </a:r>
            <a:r>
              <a:rPr lang="en-US" b="1" dirty="0"/>
              <a:t>trained to optimize performance metrics</a:t>
            </a:r>
            <a:r>
              <a:rPr lang="en-US" dirty="0"/>
              <a:t>, it may </a:t>
            </a:r>
            <a:r>
              <a:rPr lang="en-US" b="1" dirty="0"/>
              <a:t>favor solutions that reinforce bias</a:t>
            </a:r>
            <a:r>
              <a:rPr lang="en-US" dirty="0"/>
              <a:t>.</a:t>
            </a:r>
          </a:p>
          <a:p>
            <a:pPr lvl="1">
              <a:buFont typeface="Arial" panose="020B0604020202020204" pitchFamily="34" charset="0"/>
              <a:buChar char="•"/>
            </a:pPr>
            <a:r>
              <a:rPr lang="en-US" b="1" dirty="0"/>
              <a:t>Example:</a:t>
            </a:r>
            <a:r>
              <a:rPr lang="en-US" dirty="0"/>
              <a:t> An AI-assisted code generator may </a:t>
            </a:r>
            <a:r>
              <a:rPr lang="en-US" b="1" dirty="0"/>
              <a:t>suggest male-oriented variable names</a:t>
            </a:r>
            <a:r>
              <a:rPr lang="en-US" dirty="0"/>
              <a:t> if it has been trained on biased datasets.</a:t>
            </a:r>
          </a:p>
          <a:p>
            <a:pPr lvl="1"/>
            <a:r>
              <a:rPr lang="en-US" b="1" dirty="0"/>
              <a:t>3. Lack of Context Awareness</a:t>
            </a:r>
          </a:p>
          <a:p>
            <a:pPr lvl="1">
              <a:buFont typeface="Arial" panose="020B0604020202020204" pitchFamily="34" charset="0"/>
              <a:buChar char="•"/>
            </a:pPr>
            <a:r>
              <a:rPr lang="en-US" dirty="0"/>
              <a:t>AI does not </a:t>
            </a:r>
            <a:r>
              <a:rPr lang="en-US" b="1" dirty="0"/>
              <a:t>understand the ethical or social implications</a:t>
            </a:r>
            <a:r>
              <a:rPr lang="en-US" dirty="0"/>
              <a:t> of its outputs.</a:t>
            </a:r>
          </a:p>
          <a:p>
            <a:pPr lvl="1">
              <a:buFont typeface="Arial" panose="020B0604020202020204" pitchFamily="34" charset="0"/>
              <a:buChar char="•"/>
            </a:pPr>
            <a:r>
              <a:rPr lang="en-US" dirty="0"/>
              <a:t>AI models generate </a:t>
            </a:r>
            <a:r>
              <a:rPr lang="en-US" b="1" dirty="0"/>
              <a:t>syntactically correct but contextually inappropriate</a:t>
            </a:r>
            <a:r>
              <a:rPr lang="en-US" dirty="0"/>
              <a:t> suggestions.</a:t>
            </a:r>
          </a:p>
          <a:p>
            <a:pPr lvl="1">
              <a:buFont typeface="Arial" panose="020B0604020202020204" pitchFamily="34" charset="0"/>
              <a:buChar char="•"/>
            </a:pPr>
            <a:r>
              <a:rPr lang="en-US" b="1" dirty="0"/>
              <a:t>Example:</a:t>
            </a:r>
            <a:r>
              <a:rPr lang="en-US" dirty="0"/>
              <a:t> AI might </a:t>
            </a:r>
            <a:r>
              <a:rPr lang="en-US" b="1" dirty="0"/>
              <a:t>suggest insecure authentication methods</a:t>
            </a:r>
            <a:r>
              <a:rPr lang="en-US" dirty="0"/>
              <a:t> if it learns from outdated security practices.</a:t>
            </a:r>
          </a:p>
          <a:p>
            <a:pPr lvl="1">
              <a:buFont typeface="Arial" panose="020B0604020202020204" pitchFamily="34" charset="0"/>
              <a:buNone/>
            </a:pPr>
            <a:endParaRPr lang="en-US" dirty="0"/>
          </a:p>
          <a:p>
            <a:r>
              <a:rPr lang="en-US" b="1" dirty="0"/>
              <a:t>3. Discussion and Engagement</a:t>
            </a:r>
          </a:p>
          <a:p>
            <a:pPr>
              <a:buFont typeface="Arial" panose="020B0604020202020204" pitchFamily="34" charset="0"/>
              <a:buChar char="•"/>
            </a:pPr>
            <a:r>
              <a:rPr lang="en-US" b="1" dirty="0"/>
              <a:t>Ask Learners:</a:t>
            </a:r>
            <a:r>
              <a:rPr lang="en-US" dirty="0"/>
              <a:t> Can you think of a real-world example where AI bias led to problems?</a:t>
            </a:r>
          </a:p>
          <a:p>
            <a:pPr>
              <a:buFont typeface="Arial" panose="020B0604020202020204" pitchFamily="34" charset="0"/>
              <a:buChar char="•"/>
            </a:pPr>
            <a:r>
              <a:rPr lang="en-US" b="1" dirty="0"/>
              <a:t>Group Activity:</a:t>
            </a:r>
            <a:r>
              <a:rPr lang="en-US" dirty="0"/>
              <a:t> Provide learners with an </a:t>
            </a:r>
            <a:r>
              <a:rPr lang="en-US" b="1" dirty="0"/>
              <a:t>AI-generated code snippet</a:t>
            </a:r>
            <a:r>
              <a:rPr lang="en-US" dirty="0"/>
              <a:t> and ask them to </a:t>
            </a:r>
            <a:r>
              <a:rPr lang="en-US" b="1" dirty="0"/>
              <a:t>identify potential biases or ethical concerns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63</a:t>
            </a:fld>
            <a:endParaRPr lang="en-US" dirty="0"/>
          </a:p>
        </p:txBody>
      </p:sp>
    </p:spTree>
    <p:extLst>
      <p:ext uri="{BB962C8B-B14F-4D97-AF65-F5344CB8AC3E}">
        <p14:creationId xmlns:p14="http://schemas.microsoft.com/office/powerpoint/2010/main" val="1603204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How to Present the Slide:</a:t>
            </a:r>
          </a:p>
          <a:p>
            <a:r>
              <a:rPr lang="en-US" b="1" dirty="0"/>
              <a:t>1. Introduce the Security Risks of AI-Generated Code</a:t>
            </a:r>
          </a:p>
          <a:p>
            <a:pPr>
              <a:buFont typeface="Arial" panose="020B0604020202020204" pitchFamily="34" charset="0"/>
              <a:buChar char="•"/>
            </a:pPr>
            <a:r>
              <a:rPr lang="en-US" dirty="0"/>
              <a:t>AI-generated code is </a:t>
            </a:r>
            <a:r>
              <a:rPr lang="en-US" b="1" dirty="0"/>
              <a:t>powerful</a:t>
            </a:r>
            <a:r>
              <a:rPr lang="en-US" dirty="0"/>
              <a:t> but may introduce </a:t>
            </a:r>
            <a:r>
              <a:rPr lang="en-US" b="1" dirty="0"/>
              <a:t>security flaws</a:t>
            </a:r>
            <a:r>
              <a:rPr lang="en-US" dirty="0"/>
              <a:t> if not reviewed properly.</a:t>
            </a:r>
          </a:p>
          <a:p>
            <a:pPr>
              <a:buFont typeface="Arial" panose="020B0604020202020204" pitchFamily="34" charset="0"/>
              <a:buChar char="•"/>
            </a:pPr>
            <a:r>
              <a:rPr lang="en-US" dirty="0"/>
              <a:t>Security vulnerabilities arise because </a:t>
            </a:r>
            <a:r>
              <a:rPr lang="en-US" b="1" dirty="0"/>
              <a:t>AI lacks true understanding of security best practices</a:t>
            </a:r>
            <a:r>
              <a:rPr lang="en-US" dirty="0"/>
              <a:t> and may generate </a:t>
            </a:r>
            <a:r>
              <a:rPr lang="en-US" b="1" dirty="0"/>
              <a:t>insecure code patterns</a:t>
            </a:r>
            <a:r>
              <a:rPr lang="en-US" dirty="0"/>
              <a:t>.</a:t>
            </a:r>
          </a:p>
          <a:p>
            <a:pPr>
              <a:buFont typeface="Arial" panose="020B0604020202020204" pitchFamily="34" charset="0"/>
              <a:buNone/>
            </a:pPr>
            <a:endParaRPr lang="en-US" dirty="0"/>
          </a:p>
          <a:p>
            <a:r>
              <a:rPr lang="en-US" b="1" dirty="0"/>
              <a:t>2. Explain the Three Major Security Risks</a:t>
            </a:r>
          </a:p>
          <a:p>
            <a:pPr lvl="1"/>
            <a:r>
              <a:rPr lang="en-US" b="1" dirty="0"/>
              <a:t>1. Unvalidated Inputs</a:t>
            </a:r>
          </a:p>
          <a:p>
            <a:pPr lvl="1">
              <a:buFont typeface="Arial" panose="020B0604020202020204" pitchFamily="34" charset="0"/>
              <a:buChar char="•"/>
            </a:pPr>
            <a:r>
              <a:rPr lang="en-US" dirty="0"/>
              <a:t>AI-generated code may </a:t>
            </a:r>
            <a:r>
              <a:rPr lang="en-US" b="1" dirty="0"/>
              <a:t>fail to sanitize user inputs</a:t>
            </a:r>
            <a:r>
              <a:rPr lang="en-US" dirty="0"/>
              <a:t>, leading to vulnerabilities like </a:t>
            </a:r>
            <a:r>
              <a:rPr lang="en-US" b="1" dirty="0"/>
              <a:t>SQL injection</a:t>
            </a:r>
            <a:r>
              <a:rPr lang="en-US" dirty="0"/>
              <a:t> or </a:t>
            </a:r>
            <a:r>
              <a:rPr lang="en-US" b="1" dirty="0"/>
              <a:t>cross-site scripting (XSS)</a:t>
            </a:r>
            <a:r>
              <a:rPr lang="en-US" dirty="0"/>
              <a:t>.</a:t>
            </a:r>
          </a:p>
          <a:p>
            <a:pPr lvl="1">
              <a:buFont typeface="Arial" panose="020B0604020202020204" pitchFamily="34" charset="0"/>
              <a:buChar char="•"/>
            </a:pPr>
            <a:r>
              <a:rPr lang="en-US" b="1" dirty="0"/>
              <a:t>Example:</a:t>
            </a:r>
            <a:r>
              <a:rPr lang="en-US" dirty="0"/>
              <a:t> If AI suggests </a:t>
            </a:r>
            <a:r>
              <a:rPr lang="en-US" b="1" dirty="0"/>
              <a:t>form validation</a:t>
            </a:r>
            <a:r>
              <a:rPr lang="en-US" dirty="0"/>
              <a:t> but does not check for malicious input, attackers can inject harmful scripts.</a:t>
            </a:r>
          </a:p>
          <a:p>
            <a:pPr lvl="1">
              <a:buFont typeface="Arial" panose="020B0604020202020204" pitchFamily="34" charset="0"/>
              <a:buChar char="•"/>
            </a:pPr>
            <a:r>
              <a:rPr lang="en-US" b="1" dirty="0"/>
              <a:t>Mitigation:</a:t>
            </a:r>
            <a:r>
              <a:rPr lang="en-US" dirty="0"/>
              <a:t> Always implement </a:t>
            </a:r>
            <a:r>
              <a:rPr lang="en-US" b="1" dirty="0"/>
              <a:t>input validation and sanitization</a:t>
            </a:r>
            <a:r>
              <a:rPr lang="en-US" dirty="0"/>
              <a:t> when working with AI-generated code.</a:t>
            </a:r>
          </a:p>
          <a:p>
            <a:pPr lvl="1"/>
            <a:r>
              <a:rPr lang="en-US" b="1" dirty="0"/>
              <a:t>2. Data Leaks</a:t>
            </a:r>
          </a:p>
          <a:p>
            <a:pPr lvl="1">
              <a:buFont typeface="Arial" panose="020B0604020202020204" pitchFamily="34" charset="0"/>
              <a:buChar char="•"/>
            </a:pPr>
            <a:r>
              <a:rPr lang="en-US" dirty="0"/>
              <a:t>AI models </a:t>
            </a:r>
            <a:r>
              <a:rPr lang="en-US" b="1" dirty="0"/>
              <a:t>do not inherently recognize sensitive data</a:t>
            </a:r>
            <a:r>
              <a:rPr lang="en-US" dirty="0"/>
              <a:t> and may expose </a:t>
            </a:r>
            <a:r>
              <a:rPr lang="en-US" b="1" dirty="0"/>
              <a:t>API keys, passwords, or personally identifiable information (PII)</a:t>
            </a:r>
            <a:r>
              <a:rPr lang="en-US" dirty="0"/>
              <a:t>.</a:t>
            </a:r>
          </a:p>
          <a:p>
            <a:pPr lvl="1">
              <a:buFont typeface="Arial" panose="020B0604020202020204" pitchFamily="34" charset="0"/>
              <a:buChar char="•"/>
            </a:pPr>
            <a:r>
              <a:rPr lang="en-US" b="1" dirty="0"/>
              <a:t>Example:</a:t>
            </a:r>
            <a:r>
              <a:rPr lang="en-US" dirty="0"/>
              <a:t> AI-generated code might </a:t>
            </a:r>
            <a:r>
              <a:rPr lang="en-US" b="1" dirty="0"/>
              <a:t>hardcode credentials</a:t>
            </a:r>
            <a:r>
              <a:rPr lang="en-US" dirty="0"/>
              <a:t> or suggest insecure logging methods.</a:t>
            </a:r>
          </a:p>
          <a:p>
            <a:pPr lvl="1">
              <a:buFont typeface="Arial" panose="020B0604020202020204" pitchFamily="34" charset="0"/>
              <a:buChar char="•"/>
            </a:pPr>
            <a:r>
              <a:rPr lang="en-US" b="1" dirty="0"/>
              <a:t>Mitigation:</a:t>
            </a:r>
            <a:r>
              <a:rPr lang="en-US" dirty="0"/>
              <a:t> Always </a:t>
            </a:r>
            <a:r>
              <a:rPr lang="en-US" b="1" dirty="0"/>
              <a:t>remove hardcoded credentials</a:t>
            </a:r>
            <a:r>
              <a:rPr lang="en-US" dirty="0"/>
              <a:t> and use </a:t>
            </a:r>
            <a:r>
              <a:rPr lang="en-US" b="1" dirty="0"/>
              <a:t>environment variables</a:t>
            </a:r>
            <a:r>
              <a:rPr lang="en-US" dirty="0"/>
              <a:t> for sensitive data.</a:t>
            </a:r>
          </a:p>
          <a:p>
            <a:pPr lvl="1"/>
            <a:r>
              <a:rPr lang="en-US" b="1" dirty="0"/>
              <a:t>3. Weak Security in Authentication</a:t>
            </a:r>
          </a:p>
          <a:p>
            <a:pPr lvl="1">
              <a:buFont typeface="Arial" panose="020B0604020202020204" pitchFamily="34" charset="0"/>
              <a:buChar char="•"/>
            </a:pPr>
            <a:r>
              <a:rPr lang="en-US" dirty="0"/>
              <a:t>AI-generated authentication mechanisms may </a:t>
            </a:r>
            <a:r>
              <a:rPr lang="en-US" b="1" dirty="0"/>
              <a:t>lack proper security measures</a:t>
            </a:r>
            <a:r>
              <a:rPr lang="en-US" dirty="0"/>
              <a:t>, making it easier for attackers to </a:t>
            </a:r>
            <a:r>
              <a:rPr lang="en-US" b="1" dirty="0"/>
              <a:t>bypass access controls</a:t>
            </a:r>
            <a:r>
              <a:rPr lang="en-US" dirty="0"/>
              <a:t>.</a:t>
            </a:r>
          </a:p>
          <a:p>
            <a:pPr lvl="1">
              <a:buFont typeface="Arial" panose="020B0604020202020204" pitchFamily="34" charset="0"/>
              <a:buChar char="•"/>
            </a:pPr>
            <a:r>
              <a:rPr lang="en-US" b="1" dirty="0"/>
              <a:t>Example:</a:t>
            </a:r>
            <a:r>
              <a:rPr lang="en-US" dirty="0"/>
              <a:t> AI might suggest </a:t>
            </a:r>
            <a:r>
              <a:rPr lang="en-US" b="1" dirty="0"/>
              <a:t>storing passwords in plain text</a:t>
            </a:r>
            <a:r>
              <a:rPr lang="en-US" dirty="0"/>
              <a:t> instead of </a:t>
            </a:r>
            <a:r>
              <a:rPr lang="en-US" b="1" dirty="0"/>
              <a:t>hashing them securely</a:t>
            </a:r>
            <a:r>
              <a:rPr lang="en-US" dirty="0"/>
              <a:t>.</a:t>
            </a:r>
          </a:p>
          <a:p>
            <a:pPr lvl="1">
              <a:buFont typeface="Arial" panose="020B0604020202020204" pitchFamily="34" charset="0"/>
              <a:buChar char="•"/>
            </a:pPr>
            <a:r>
              <a:rPr lang="en-US" b="1" dirty="0"/>
              <a:t>Mitigation:</a:t>
            </a:r>
            <a:r>
              <a:rPr lang="en-US" dirty="0"/>
              <a:t> Always follow </a:t>
            </a:r>
            <a:r>
              <a:rPr lang="en-US" b="1" dirty="0"/>
              <a:t>secure authentication</a:t>
            </a:r>
            <a:r>
              <a:rPr lang="en-US" dirty="0"/>
              <a:t> standards, such as </a:t>
            </a:r>
            <a:r>
              <a:rPr lang="en-US" b="1" dirty="0"/>
              <a:t>OAuth, JWT, or hashed password storage</a:t>
            </a:r>
            <a:r>
              <a:rPr lang="en-US" dirty="0"/>
              <a:t>.</a:t>
            </a:r>
          </a:p>
          <a:p>
            <a:pPr lvl="1">
              <a:buFont typeface="Arial" panose="020B0604020202020204" pitchFamily="34" charset="0"/>
              <a:buNone/>
            </a:pPr>
            <a:endParaRPr lang="en-US" dirty="0"/>
          </a:p>
          <a:p>
            <a:r>
              <a:rPr lang="en-US" b="1" dirty="0"/>
              <a:t>3. Discussion and Engagement</a:t>
            </a:r>
          </a:p>
          <a:p>
            <a:pPr>
              <a:buFont typeface="Arial" panose="020B0604020202020204" pitchFamily="34" charset="0"/>
              <a:buChar char="•"/>
            </a:pPr>
            <a:r>
              <a:rPr lang="en-US" b="1" dirty="0"/>
              <a:t>Ask Learners:</a:t>
            </a:r>
            <a:r>
              <a:rPr lang="en-US" dirty="0"/>
              <a:t> What security vulnerabilities have you encountered in AI-generated code?</a:t>
            </a:r>
          </a:p>
          <a:p>
            <a:pPr>
              <a:buFont typeface="Arial" panose="020B0604020202020204" pitchFamily="34" charset="0"/>
              <a:buChar char="•"/>
            </a:pPr>
            <a:r>
              <a:rPr lang="en-US" b="1" dirty="0"/>
              <a:t>Activity:</a:t>
            </a:r>
            <a:r>
              <a:rPr lang="en-US" dirty="0"/>
              <a:t> Provide an AI-generated </a:t>
            </a:r>
            <a:r>
              <a:rPr lang="en-US" b="1" dirty="0"/>
              <a:t>login system</a:t>
            </a:r>
            <a:r>
              <a:rPr lang="en-US" dirty="0"/>
              <a:t> with </a:t>
            </a:r>
            <a:r>
              <a:rPr lang="en-US" b="1" dirty="0"/>
              <a:t>security flaws</a:t>
            </a:r>
            <a:r>
              <a:rPr lang="en-US" dirty="0"/>
              <a:t> and ask learners to </a:t>
            </a:r>
            <a:r>
              <a:rPr lang="en-US" b="1" dirty="0"/>
              <a:t>identify and fix vulnerabilities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64</a:t>
            </a:fld>
            <a:endParaRPr lang="en-US" dirty="0"/>
          </a:p>
        </p:txBody>
      </p:sp>
    </p:spTree>
    <p:extLst>
      <p:ext uri="{BB962C8B-B14F-4D97-AF65-F5344CB8AC3E}">
        <p14:creationId xmlns:p14="http://schemas.microsoft.com/office/powerpoint/2010/main" val="21893567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endParaRPr lang="en-US" dirty="0"/>
          </a:p>
          <a:p>
            <a:endParaRPr lang="en-US" dirty="0"/>
          </a:p>
          <a:p>
            <a:r>
              <a:rPr lang="en-US" b="1" dirty="0"/>
              <a:t>How to Present the Slide:</a:t>
            </a:r>
          </a:p>
          <a:p>
            <a:r>
              <a:rPr lang="en-US" b="1" dirty="0"/>
              <a:t>1. Introduce the Importance of Responsible AI Use</a:t>
            </a:r>
          </a:p>
          <a:p>
            <a:pPr>
              <a:buFont typeface="Arial" panose="020B0604020202020204" pitchFamily="34" charset="0"/>
              <a:buChar char="•"/>
            </a:pPr>
            <a:r>
              <a:rPr lang="en-US" dirty="0"/>
              <a:t>AI-assisted coding offers </a:t>
            </a:r>
            <a:r>
              <a:rPr lang="en-US" b="1" dirty="0"/>
              <a:t>efficiency and innovation</a:t>
            </a:r>
            <a:r>
              <a:rPr lang="en-US" dirty="0"/>
              <a:t> but requires </a:t>
            </a:r>
            <a:r>
              <a:rPr lang="en-US" b="1" dirty="0"/>
              <a:t>human oversight</a:t>
            </a:r>
            <a:r>
              <a:rPr lang="en-US" dirty="0"/>
              <a:t> to ensure fairness, security, and legal compliance.</a:t>
            </a:r>
          </a:p>
          <a:p>
            <a:pPr>
              <a:buFont typeface="Arial" panose="020B0604020202020204" pitchFamily="34" charset="0"/>
              <a:buChar char="•"/>
            </a:pPr>
            <a:r>
              <a:rPr lang="en-US" dirty="0"/>
              <a:t>Ethical AI coding helps prevent </a:t>
            </a:r>
            <a:r>
              <a:rPr lang="en-US" b="1" dirty="0"/>
              <a:t>biases, security vulnerabilities, and licensing violations</a:t>
            </a:r>
            <a:r>
              <a:rPr lang="en-US" dirty="0"/>
              <a:t>.</a:t>
            </a:r>
          </a:p>
          <a:p>
            <a:r>
              <a:rPr lang="en-US" b="1" dirty="0"/>
              <a:t>2. Explain the Four Best Practices</a:t>
            </a:r>
          </a:p>
          <a:p>
            <a:pPr lvl="1"/>
            <a:r>
              <a:rPr lang="en-US" b="1" dirty="0"/>
              <a:t>1. Review AI-Generated Code for Biases</a:t>
            </a:r>
          </a:p>
          <a:p>
            <a:pPr lvl="1">
              <a:buFont typeface="Arial" panose="020B0604020202020204" pitchFamily="34" charset="0"/>
              <a:buChar char="•"/>
            </a:pPr>
            <a:r>
              <a:rPr lang="en-US" dirty="0"/>
              <a:t>AI models learn from </a:t>
            </a:r>
            <a:r>
              <a:rPr lang="en-US" b="1" dirty="0"/>
              <a:t>existing data</a:t>
            </a:r>
            <a:r>
              <a:rPr lang="en-US" dirty="0"/>
              <a:t>, which may contain </a:t>
            </a:r>
            <a:r>
              <a:rPr lang="en-US" b="1" dirty="0"/>
              <a:t>biased patterns</a:t>
            </a:r>
            <a:r>
              <a:rPr lang="en-US" dirty="0"/>
              <a:t>.</a:t>
            </a:r>
          </a:p>
          <a:p>
            <a:pPr lvl="1">
              <a:buFont typeface="Arial" panose="020B0604020202020204" pitchFamily="34" charset="0"/>
              <a:buChar char="•"/>
            </a:pPr>
            <a:r>
              <a:rPr lang="en-US" b="1" dirty="0"/>
              <a:t>Example:</a:t>
            </a:r>
            <a:r>
              <a:rPr lang="en-US" dirty="0"/>
              <a:t> AI may suggest </a:t>
            </a:r>
            <a:r>
              <a:rPr lang="en-US" b="1" dirty="0"/>
              <a:t>biased variable names or job role assumptions</a:t>
            </a:r>
            <a:r>
              <a:rPr lang="en-US" dirty="0"/>
              <a:t> based on past data.</a:t>
            </a:r>
          </a:p>
          <a:p>
            <a:pPr lvl="1">
              <a:buFont typeface="Arial" panose="020B0604020202020204" pitchFamily="34" charset="0"/>
              <a:buChar char="•"/>
            </a:pPr>
            <a:r>
              <a:rPr lang="en-US" b="1" dirty="0"/>
              <a:t>Action:</a:t>
            </a:r>
            <a:r>
              <a:rPr lang="en-US" dirty="0"/>
              <a:t> Developers must </a:t>
            </a:r>
            <a:r>
              <a:rPr lang="en-US" b="1" dirty="0"/>
              <a:t>manually review</a:t>
            </a:r>
            <a:r>
              <a:rPr lang="en-US" dirty="0"/>
              <a:t> AI-generated code to </a:t>
            </a:r>
            <a:r>
              <a:rPr lang="en-US" b="1" dirty="0"/>
              <a:t>detect and correct biases</a:t>
            </a:r>
            <a:r>
              <a:rPr lang="en-US" dirty="0"/>
              <a:t> before implementation.</a:t>
            </a:r>
          </a:p>
          <a:p>
            <a:pPr lvl="1"/>
            <a:r>
              <a:rPr lang="en-US" b="1" dirty="0"/>
              <a:t>2. Use Ethical AI Tools That Follow Industry Standards</a:t>
            </a:r>
          </a:p>
          <a:p>
            <a:pPr lvl="1">
              <a:buFont typeface="Arial" panose="020B0604020202020204" pitchFamily="34" charset="0"/>
              <a:buChar char="•"/>
            </a:pPr>
            <a:r>
              <a:rPr lang="en-US" dirty="0"/>
              <a:t>AI tools should comply with </a:t>
            </a:r>
            <a:r>
              <a:rPr lang="en-US" b="1" dirty="0"/>
              <a:t>industry best practices</a:t>
            </a:r>
            <a:r>
              <a:rPr lang="en-US" dirty="0"/>
              <a:t> for security, fairness, and legal considerations.</a:t>
            </a:r>
          </a:p>
          <a:p>
            <a:pPr lvl="1">
              <a:buFont typeface="Arial" panose="020B0604020202020204" pitchFamily="34" charset="0"/>
              <a:buChar char="•"/>
            </a:pPr>
            <a:r>
              <a:rPr lang="en-US" b="1" dirty="0"/>
              <a:t>Example:</a:t>
            </a:r>
            <a:r>
              <a:rPr lang="en-US" dirty="0"/>
              <a:t> Some AI coding assistants follow </a:t>
            </a:r>
            <a:r>
              <a:rPr lang="en-US" b="1" dirty="0"/>
              <a:t>strict guidelines</a:t>
            </a:r>
            <a:r>
              <a:rPr lang="en-US" dirty="0"/>
              <a:t> to prevent security vulnerabilities.</a:t>
            </a:r>
          </a:p>
          <a:p>
            <a:pPr lvl="1">
              <a:buFont typeface="Arial" panose="020B0604020202020204" pitchFamily="34" charset="0"/>
              <a:buChar char="•"/>
            </a:pPr>
            <a:r>
              <a:rPr lang="en-US" b="1" dirty="0"/>
              <a:t>Action:</a:t>
            </a:r>
            <a:r>
              <a:rPr lang="en-US" dirty="0"/>
              <a:t> Choose AI tools that </a:t>
            </a:r>
            <a:r>
              <a:rPr lang="en-US" b="1" dirty="0"/>
              <a:t>align with ethical guidelines</a:t>
            </a:r>
            <a:r>
              <a:rPr lang="en-US" dirty="0"/>
              <a:t> set by organizations like </a:t>
            </a:r>
            <a:r>
              <a:rPr lang="en-US" b="1" dirty="0"/>
              <a:t>IEEE, ACM, or OpenAI</a:t>
            </a:r>
            <a:r>
              <a:rPr lang="en-US" dirty="0"/>
              <a:t>.</a:t>
            </a:r>
          </a:p>
          <a:p>
            <a:pPr lvl="1"/>
            <a:r>
              <a:rPr lang="en-US" b="1" dirty="0"/>
              <a:t>3. Validate AI-Generated Code for Security Risks</a:t>
            </a:r>
          </a:p>
          <a:p>
            <a:pPr lvl="1">
              <a:buFont typeface="Arial" panose="020B0604020202020204" pitchFamily="34" charset="0"/>
              <a:buChar char="•"/>
            </a:pPr>
            <a:r>
              <a:rPr lang="en-US" dirty="0"/>
              <a:t>AI-generated code </a:t>
            </a:r>
            <a:r>
              <a:rPr lang="en-US" b="1" dirty="0"/>
              <a:t>may introduce security vulnerabilities</a:t>
            </a:r>
            <a:r>
              <a:rPr lang="en-US" dirty="0"/>
              <a:t>, such as </a:t>
            </a:r>
            <a:r>
              <a:rPr lang="en-US" b="1" dirty="0"/>
              <a:t>injection attacks or weak authentication</a:t>
            </a:r>
            <a:r>
              <a:rPr lang="en-US" dirty="0"/>
              <a:t>.</a:t>
            </a:r>
          </a:p>
          <a:p>
            <a:pPr lvl="1">
              <a:buFont typeface="Arial" panose="020B0604020202020204" pitchFamily="34" charset="0"/>
              <a:buChar char="•"/>
            </a:pPr>
            <a:r>
              <a:rPr lang="en-US" b="1" dirty="0"/>
              <a:t>Example:</a:t>
            </a:r>
            <a:r>
              <a:rPr lang="en-US" dirty="0"/>
              <a:t> AI might generate </a:t>
            </a:r>
            <a:r>
              <a:rPr lang="en-US" b="1" dirty="0"/>
              <a:t>SQL queries</a:t>
            </a:r>
            <a:r>
              <a:rPr lang="en-US" dirty="0"/>
              <a:t> without sanitizing inputs, leading to security risks.</a:t>
            </a:r>
          </a:p>
          <a:p>
            <a:pPr lvl="1">
              <a:buFont typeface="Arial" panose="020B0604020202020204" pitchFamily="34" charset="0"/>
              <a:buChar char="•"/>
            </a:pPr>
            <a:r>
              <a:rPr lang="en-US" b="1" dirty="0"/>
              <a:t>Action:</a:t>
            </a:r>
            <a:r>
              <a:rPr lang="en-US" dirty="0"/>
              <a:t> Run </a:t>
            </a:r>
            <a:r>
              <a:rPr lang="en-US" b="1" dirty="0"/>
              <a:t>security checks</a:t>
            </a:r>
            <a:r>
              <a:rPr lang="en-US" dirty="0"/>
              <a:t> on AI-assisted code, using tools like </a:t>
            </a:r>
            <a:r>
              <a:rPr lang="en-US" b="1" dirty="0"/>
              <a:t>static code analysis and penetration testing</a:t>
            </a:r>
            <a:r>
              <a:rPr lang="en-US" dirty="0"/>
              <a:t>.</a:t>
            </a:r>
          </a:p>
          <a:p>
            <a:pPr lvl="1"/>
            <a:r>
              <a:rPr lang="en-US" b="1" dirty="0"/>
              <a:t>4. Adhere to AI Code Licensing Rules</a:t>
            </a:r>
          </a:p>
          <a:p>
            <a:pPr lvl="1">
              <a:buFont typeface="Arial" panose="020B0604020202020204" pitchFamily="34" charset="0"/>
              <a:buChar char="•"/>
            </a:pPr>
            <a:r>
              <a:rPr lang="en-US" dirty="0"/>
              <a:t>AI-generated code may </a:t>
            </a:r>
            <a:r>
              <a:rPr lang="en-US" b="1" dirty="0"/>
              <a:t>borrow patterns from existing repositories</a:t>
            </a:r>
            <a:r>
              <a:rPr lang="en-US" dirty="0"/>
              <a:t>, leading to potential </a:t>
            </a:r>
            <a:r>
              <a:rPr lang="en-US" b="1" dirty="0"/>
              <a:t>intellectual property issues</a:t>
            </a:r>
            <a:r>
              <a:rPr lang="en-US" dirty="0"/>
              <a:t>.</a:t>
            </a:r>
          </a:p>
          <a:p>
            <a:pPr lvl="1">
              <a:buFont typeface="Arial" panose="020B0604020202020204" pitchFamily="34" charset="0"/>
              <a:buChar char="•"/>
            </a:pPr>
            <a:r>
              <a:rPr lang="en-US" b="1" dirty="0"/>
              <a:t>Example:</a:t>
            </a:r>
            <a:r>
              <a:rPr lang="en-US" dirty="0"/>
              <a:t> AI may suggest </a:t>
            </a:r>
            <a:r>
              <a:rPr lang="en-US" b="1" dirty="0"/>
              <a:t>code snippets under GPL</a:t>
            </a:r>
            <a:r>
              <a:rPr lang="en-US" dirty="0"/>
              <a:t> that require </a:t>
            </a:r>
            <a:r>
              <a:rPr lang="en-US" b="1" dirty="0"/>
              <a:t>open-source distribution</a:t>
            </a:r>
            <a:r>
              <a:rPr lang="en-US" dirty="0"/>
              <a:t>.</a:t>
            </a:r>
          </a:p>
          <a:p>
            <a:pPr lvl="1">
              <a:buFont typeface="Arial" panose="020B0604020202020204" pitchFamily="34" charset="0"/>
              <a:buChar char="•"/>
            </a:pPr>
            <a:r>
              <a:rPr lang="en-US" b="1" dirty="0"/>
              <a:t>Action:</a:t>
            </a:r>
            <a:r>
              <a:rPr lang="en-US" dirty="0"/>
              <a:t> Before using AI-generated code in projects, </a:t>
            </a:r>
            <a:r>
              <a:rPr lang="en-US" b="1" dirty="0"/>
              <a:t>verify licensing conditions</a:t>
            </a:r>
            <a:r>
              <a:rPr lang="en-US" dirty="0"/>
              <a:t> to </a:t>
            </a:r>
            <a:r>
              <a:rPr lang="en-US" b="1" dirty="0"/>
              <a:t>avoid legal risks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65</a:t>
            </a:fld>
            <a:endParaRPr lang="en-US" dirty="0"/>
          </a:p>
        </p:txBody>
      </p:sp>
    </p:spTree>
    <p:extLst>
      <p:ext uri="{BB962C8B-B14F-4D97-AF65-F5344CB8AC3E}">
        <p14:creationId xmlns:p14="http://schemas.microsoft.com/office/powerpoint/2010/main" val="23341256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Correct Answer:</a:t>
            </a:r>
            <a:r>
              <a:rPr lang="en-US" dirty="0"/>
              <a:t> </a:t>
            </a:r>
            <a:r>
              <a:rPr lang="en-US" b="0" dirty="0"/>
              <a:t>B) Checking if AI-generated code is free from bias, security risks, and legal conflicts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b="1" dirty="0"/>
              <a:t>Explanation - </a:t>
            </a:r>
            <a:r>
              <a:rPr lang="en-US" b="0" dirty="0"/>
              <a:t>Ethical AI coding requires reviewing bias, security vulnerabilities, and licensing to ensure responsible AI use.</a:t>
            </a:r>
          </a:p>
        </p:txBody>
      </p:sp>
      <p:sp>
        <p:nvSpPr>
          <p:cNvPr id="4" name="Slide Number Placeholder 3"/>
          <p:cNvSpPr>
            <a:spLocks noGrp="1"/>
          </p:cNvSpPr>
          <p:nvPr>
            <p:ph type="sldNum" sz="quarter" idx="5"/>
          </p:nvPr>
        </p:nvSpPr>
        <p:spPr/>
        <p:txBody>
          <a:bodyPr/>
          <a:lstStyle/>
          <a:p>
            <a:fld id="{0AC900C1-7326-4B4D-9C4E-22E7230B62CC}" type="slidenum">
              <a:rPr lang="en-US" smtClean="0"/>
              <a:t>66</a:t>
            </a:fld>
            <a:endParaRPr lang="en-US" dirty="0"/>
          </a:p>
        </p:txBody>
      </p:sp>
    </p:spTree>
    <p:extLst>
      <p:ext uri="{BB962C8B-B14F-4D97-AF65-F5344CB8AC3E}">
        <p14:creationId xmlns:p14="http://schemas.microsoft.com/office/powerpoint/2010/main" val="5513429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endParaRPr lang="en-US" b="1" dirty="0">
              <a:cs typeface="Calibri"/>
            </a:endParaRPr>
          </a:p>
          <a:p>
            <a:r>
              <a:rPr lang="en-US" b="1" dirty="0"/>
              <a:t>Estimated duration: 20 to 30 mins</a:t>
            </a:r>
            <a:endParaRPr lang="en-US" b="1" dirty="0">
              <a:cs typeface="Calibri"/>
            </a:endParaRPr>
          </a:p>
          <a:p>
            <a:r>
              <a:rPr lang="en-US" b="1" dirty="0"/>
              <a:t>Type: Small-Group Activity/Individual activity</a:t>
            </a:r>
            <a:endParaRPr lang="en-US" b="1" dirty="0">
              <a:ea typeface="Calibri" panose="020F0502020204030204"/>
              <a:cs typeface="Calibri"/>
            </a:endParaRPr>
          </a:p>
          <a:p>
            <a:endParaRPr lang="en-US" b="1" dirty="0">
              <a:ea typeface="Calibri" panose="020F0502020204030204"/>
              <a:cs typeface="Calibri"/>
            </a:endParaRPr>
          </a:p>
          <a:p>
            <a:r>
              <a:rPr lang="en-US" b="1" dirty="0"/>
              <a:t>Instructor Note: </a:t>
            </a:r>
            <a:endParaRPr lang="en-US" dirty="0"/>
          </a:p>
          <a:p>
            <a:r>
              <a:rPr lang="en-US" dirty="0"/>
              <a:t>Instruct the learners to download the guided practice from the LMS present under the reference material and complete the exercise.</a:t>
            </a:r>
            <a:endParaRPr lang="en-US" dirty="0">
              <a:ea typeface="Calibri"/>
              <a:cs typeface="Calibri"/>
            </a:endParaRPr>
          </a:p>
          <a:p>
            <a:r>
              <a:rPr lang="en-US" dirty="0"/>
              <a:t>Facilitate the guided practice exercise. </a:t>
            </a:r>
            <a:endParaRPr lang="en-US" dirty="0">
              <a:ea typeface="Calibri"/>
              <a:cs typeface="Calibri"/>
            </a:endParaRPr>
          </a:p>
          <a:p>
            <a:r>
              <a:rPr lang="en-US" dirty="0"/>
              <a:t>Monitor breakout rooms. (in case of group work)</a:t>
            </a:r>
            <a:endParaRPr lang="en-US" dirty="0">
              <a:ea typeface="Calibri"/>
              <a:cs typeface="Calibri"/>
            </a:endParaRPr>
          </a:p>
          <a:p>
            <a:r>
              <a:rPr lang="en-US" dirty="0"/>
              <a:t>Outside of Bootcamps, this activity is an individual exercise, with the instructor assisting learners in completing it independently in the live class.</a:t>
            </a:r>
            <a:endParaRPr lang="en-US" dirty="0">
              <a:ea typeface="Calibri"/>
              <a:cs typeface="Calibri"/>
            </a:endParaRPr>
          </a:p>
          <a:p>
            <a:endParaRPr lang="en-US" b="1" dirty="0">
              <a:ea typeface="Calibri" panose="020F0502020204030204"/>
              <a:cs typeface="Calibri"/>
            </a:endParaRPr>
          </a:p>
          <a:p>
            <a:endParaRPr lang="en-US"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67</a:t>
            </a:fld>
            <a:endParaRPr lang="en-US" dirty="0"/>
          </a:p>
        </p:txBody>
      </p:sp>
    </p:spTree>
    <p:extLst>
      <p:ext uri="{BB962C8B-B14F-4D97-AF65-F5344CB8AC3E}">
        <p14:creationId xmlns:p14="http://schemas.microsoft.com/office/powerpoint/2010/main" val="37061568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Mode: Sync</a:t>
            </a:r>
            <a:endParaRPr lang="en-IN" b="1" dirty="0">
              <a:cs typeface="Calibri"/>
            </a:endParaRPr>
          </a:p>
          <a:p>
            <a:r>
              <a:rPr lang="en-IN" b="1" dirty="0"/>
              <a:t>Estimated duration: 5 mins</a:t>
            </a:r>
            <a:endParaRPr lang="en-IN" b="1" dirty="0">
              <a:cs typeface="Calibri"/>
            </a:endParaRPr>
          </a:p>
          <a:p>
            <a:r>
              <a:rPr lang="en-IN" b="1" dirty="0"/>
              <a:t>Type: Instructor-led activity</a:t>
            </a:r>
            <a:endParaRPr lang="en-IN"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68</a:t>
            </a:fld>
            <a:endParaRPr lang="en-US" dirty="0"/>
          </a:p>
        </p:txBody>
      </p:sp>
    </p:spTree>
    <p:extLst>
      <p:ext uri="{BB962C8B-B14F-4D97-AF65-F5344CB8AC3E}">
        <p14:creationId xmlns:p14="http://schemas.microsoft.com/office/powerpoint/2010/main" val="9116752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Mode: Sync</a:t>
            </a:r>
            <a:endParaRPr lang="en-US" b="1" dirty="0">
              <a:cs typeface="Calibri"/>
            </a:endParaRPr>
          </a:p>
          <a:p>
            <a:r>
              <a:rPr lang="en-US" b="1" dirty="0"/>
              <a:t>Estimated duration: 5 to 10 mins</a:t>
            </a:r>
            <a:endParaRPr lang="en-US" b="1" dirty="0">
              <a:cs typeface="Calibri"/>
            </a:endParaRPr>
          </a:p>
          <a:p>
            <a:r>
              <a:rPr lang="en-US" b="1" dirty="0"/>
              <a:t>Type: Whole-Group Activity</a:t>
            </a:r>
            <a:endParaRPr lang="en-US" b="1" dirty="0">
              <a:cs typeface="Calibri"/>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69</a:t>
            </a:fld>
            <a:endParaRPr lang="en-US" dirty="0"/>
          </a:p>
        </p:txBody>
      </p:sp>
    </p:spTree>
    <p:extLst>
      <p:ext uri="{BB962C8B-B14F-4D97-AF65-F5344CB8AC3E}">
        <p14:creationId xmlns:p14="http://schemas.microsoft.com/office/powerpoint/2010/main" val="340820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b="1" dirty="0"/>
          </a:p>
          <a:p>
            <a:pPr>
              <a:buFont typeface="+mj-lt"/>
              <a:buAutoNum type="arabicPeriod"/>
            </a:pPr>
            <a:r>
              <a:rPr lang="en-US" b="1" dirty="0"/>
              <a:t>Introduce the Concept</a:t>
            </a:r>
            <a:endParaRPr lang="en-US" dirty="0"/>
          </a:p>
          <a:p>
            <a:pPr marL="742950" lvl="1" indent="-285750">
              <a:buFont typeface="+mj-lt"/>
              <a:buAutoNum type="arabicPeriod"/>
            </a:pPr>
            <a:r>
              <a:rPr lang="en-US" dirty="0"/>
              <a:t>Explain how AI-powered code generation is transforming software development by assisting with code writing, optimization, and debugging.</a:t>
            </a:r>
          </a:p>
          <a:p>
            <a:pPr marL="742950" lvl="1" indent="-285750">
              <a:buFont typeface="+mj-lt"/>
              <a:buAutoNum type="arabicPeriod"/>
            </a:pPr>
            <a:r>
              <a:rPr lang="en-US" dirty="0"/>
              <a:t>Highlight that AI models learn from vast datasets to generate meaningful and efficient code.</a:t>
            </a:r>
          </a:p>
          <a:p>
            <a:pPr>
              <a:buFont typeface="+mj-lt"/>
              <a:buAutoNum type="arabicPeriod"/>
            </a:pPr>
            <a:r>
              <a:rPr lang="en-US" b="1" dirty="0"/>
              <a:t>Discuss How AI Works in Coding</a:t>
            </a:r>
            <a:endParaRPr lang="en-US" dirty="0"/>
          </a:p>
          <a:p>
            <a:pPr marL="742950" lvl="1" indent="-285750">
              <a:buFont typeface="+mj-lt"/>
              <a:buAutoNum type="arabicPeriod"/>
            </a:pPr>
            <a:r>
              <a:rPr lang="en-US" dirty="0"/>
              <a:t>Describe how AI predicts the next logical step based on previous patterns.</a:t>
            </a:r>
          </a:p>
          <a:p>
            <a:pPr marL="742950" lvl="1" indent="-285750">
              <a:buFont typeface="+mj-lt"/>
              <a:buAutoNum type="arabicPeriod"/>
            </a:pPr>
            <a:r>
              <a:rPr lang="en-US" dirty="0"/>
              <a:t>Provide an example of AI tools like GitHub Copilot, which suggest entire code blocks based on comments or partial inputs.</a:t>
            </a:r>
          </a:p>
          <a:p>
            <a:pPr>
              <a:buFont typeface="+mj-lt"/>
              <a:buAutoNum type="arabicPeriod"/>
            </a:pPr>
            <a:r>
              <a:rPr lang="en-US" b="1" dirty="0"/>
              <a:t>Emphasize the Benefits</a:t>
            </a:r>
            <a:endParaRPr lang="en-US" dirty="0"/>
          </a:p>
          <a:p>
            <a:pPr marL="742950" lvl="1" indent="-285750">
              <a:buFont typeface="+mj-lt"/>
              <a:buAutoNum type="arabicPeriod"/>
            </a:pPr>
            <a:r>
              <a:rPr lang="en-US" dirty="0"/>
              <a:t>Stress the impact on productivity, automation of repetitive tasks, and reduction of human errors.</a:t>
            </a:r>
          </a:p>
          <a:p>
            <a:pPr marL="742950" lvl="1" indent="-285750">
              <a:buFont typeface="+mj-lt"/>
              <a:buAutoNum type="arabicPeriod"/>
            </a:pPr>
            <a:r>
              <a:rPr lang="en-US" dirty="0"/>
              <a:t>Encourage learners to consider scenarios where AI-powered coding can improve their workflow.</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dirty="0"/>
          </a:p>
        </p:txBody>
      </p:sp>
    </p:spTree>
    <p:extLst>
      <p:ext uri="{BB962C8B-B14F-4D97-AF65-F5344CB8AC3E}">
        <p14:creationId xmlns:p14="http://schemas.microsoft.com/office/powerpoint/2010/main" val="147479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a:t>
            </a:r>
          </a:p>
          <a:p>
            <a:pPr>
              <a:buFont typeface="+mj-lt"/>
              <a:buAutoNum type="arabicPeriod"/>
            </a:pPr>
            <a:r>
              <a:rPr lang="en-US" b="1" dirty="0"/>
              <a:t>Speed:</a:t>
            </a:r>
            <a:r>
              <a:rPr lang="en-US" dirty="0"/>
              <a:t> AI-powered coding significantly reduces development time by providing real-time code suggestions and auto-completing repetitive tasks.</a:t>
            </a:r>
          </a:p>
          <a:p>
            <a:pPr>
              <a:buFont typeface="+mj-lt"/>
              <a:buAutoNum type="arabicPeriod"/>
            </a:pPr>
            <a:r>
              <a:rPr lang="en-US" b="1" dirty="0"/>
              <a:t>Efficiency:</a:t>
            </a:r>
            <a:r>
              <a:rPr lang="en-US" dirty="0"/>
              <a:t> AI minimizes syntax errors, enforces best practices, and enhances code readability, helping developers write cleaner and more maintainable code.</a:t>
            </a:r>
          </a:p>
          <a:p>
            <a:pPr>
              <a:buFont typeface="+mj-lt"/>
              <a:buAutoNum type="arabicPeriod"/>
            </a:pPr>
            <a:r>
              <a:rPr lang="en-US" b="1" dirty="0"/>
              <a:t>Productivity Impact:</a:t>
            </a:r>
            <a:r>
              <a:rPr lang="en-US" dirty="0"/>
              <a:t> AI allows developers to focus more on problem-solving and critical thinking rather than spending time on repetitive or mundane coding tasks.</a:t>
            </a:r>
          </a:p>
          <a:p>
            <a:pPr>
              <a:buFont typeface="+mj-lt"/>
              <a:buAutoNum type="arabicPeriod"/>
            </a:pPr>
            <a:r>
              <a:rPr lang="en-US" b="1" dirty="0"/>
              <a:t>Automation:</a:t>
            </a:r>
            <a:r>
              <a:rPr lang="en-US" dirty="0"/>
              <a:t> AI assists in generating boilerplate code, repetitive functions, and debugging, reducing manual effort in common programming scenarios.</a:t>
            </a:r>
          </a:p>
          <a:p>
            <a:pPr>
              <a:buFont typeface="+mj-lt"/>
              <a:buNone/>
            </a:pPr>
            <a:endParaRPr lang="en-US" dirty="0"/>
          </a:p>
          <a:p>
            <a:r>
              <a:rPr lang="en-US" b="1" dirty="0"/>
              <a:t>How to Present the Slide:</a:t>
            </a:r>
          </a:p>
          <a:p>
            <a:pPr>
              <a:buFont typeface="+mj-lt"/>
              <a:buAutoNum type="arabicPeriod"/>
            </a:pPr>
            <a:r>
              <a:rPr lang="en-US" b="1" dirty="0"/>
              <a:t>Engage learners with a question:</a:t>
            </a:r>
            <a:r>
              <a:rPr lang="en-US" dirty="0"/>
              <a:t> Ask, "How do you think AI can improve the way you write code?" to encourage discussion.</a:t>
            </a:r>
          </a:p>
          <a:p>
            <a:pPr>
              <a:buFont typeface="+mj-lt"/>
              <a:buAutoNum type="arabicPeriod"/>
            </a:pPr>
            <a:r>
              <a:rPr lang="en-US" b="1" dirty="0"/>
              <a:t>Explain each benefit:</a:t>
            </a:r>
            <a:r>
              <a:rPr lang="en-US" dirty="0"/>
              <a:t> Walk through each of the four benefits with real-world examples, such as how GitHub Copilot provides instant code suggestions.</a:t>
            </a:r>
          </a:p>
          <a:p>
            <a:pPr>
              <a:buFont typeface="+mj-lt"/>
              <a:buAutoNum type="arabicPeriod"/>
            </a:pPr>
            <a:r>
              <a:rPr lang="en-US" b="1" dirty="0"/>
              <a:t>Address common misconceptions:</a:t>
            </a:r>
            <a:r>
              <a:rPr lang="en-US" dirty="0"/>
              <a:t> Emphasize that AI does not replace developers but </a:t>
            </a:r>
            <a:r>
              <a:rPr lang="en-US" b="1" dirty="0"/>
              <a:t>enhances their efficiency</a:t>
            </a:r>
            <a:r>
              <a:rPr lang="en-US" dirty="0"/>
              <a:t> by handling repetitive tasks.</a:t>
            </a:r>
          </a:p>
          <a:p>
            <a:pPr>
              <a:buFont typeface="+mj-lt"/>
              <a:buAutoNum type="arabicPeriod"/>
            </a:pPr>
            <a:r>
              <a:rPr lang="en-US" b="1" dirty="0"/>
              <a:t>Connect to the lesson:</a:t>
            </a:r>
            <a:r>
              <a:rPr lang="en-US" dirty="0"/>
              <a:t> Let learners know that upcoming sections will cover </a:t>
            </a:r>
            <a:r>
              <a:rPr lang="en-US" b="1" dirty="0"/>
              <a:t>how AI generates code, best practices for using AI tools, and hands-on demonstrations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dirty="0"/>
          </a:p>
        </p:txBody>
      </p:sp>
    </p:spTree>
    <p:extLst>
      <p:ext uri="{BB962C8B-B14F-4D97-AF65-F5344CB8AC3E}">
        <p14:creationId xmlns:p14="http://schemas.microsoft.com/office/powerpoint/2010/main" val="4176906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Instructor Notes:</a:t>
            </a:r>
          </a:p>
          <a:p>
            <a:endParaRPr lang="en-US" dirty="0"/>
          </a:p>
          <a:p>
            <a:r>
              <a:rPr lang="en-US" b="1" dirty="0"/>
              <a:t>Explanation of the Slide Content:</a:t>
            </a:r>
          </a:p>
          <a:p>
            <a:r>
              <a:rPr lang="en-US" dirty="0"/>
              <a:t>This slide explains the process behind AI-powered code generation, breaking it down into four key steps:</a:t>
            </a:r>
          </a:p>
          <a:p>
            <a:pPr>
              <a:buFont typeface="+mj-lt"/>
              <a:buAutoNum type="arabicPeriod"/>
            </a:pPr>
            <a:r>
              <a:rPr lang="en-US" b="1" dirty="0"/>
              <a:t>Generates entire functions from simple comments or partial input</a:t>
            </a:r>
            <a:r>
              <a:rPr lang="en-US" dirty="0"/>
              <a:t> – AI tools can create complete functions based on short descriptions or prompts given by developers. For example, writing a comment like "# Function to calculate factorial" can prompt AI to generate the corresponding Python function.</a:t>
            </a:r>
          </a:p>
          <a:p>
            <a:pPr>
              <a:buFont typeface="+mj-lt"/>
              <a:buAutoNum type="arabicPeriod"/>
            </a:pPr>
            <a:r>
              <a:rPr lang="en-US" b="1" dirty="0"/>
              <a:t>Processes code as tokens and predicts the next logical sequence</a:t>
            </a:r>
            <a:r>
              <a:rPr lang="en-US" dirty="0"/>
              <a:t> – AI does not understand code the way humans do. Instead, it </a:t>
            </a:r>
            <a:r>
              <a:rPr lang="en-US" b="1" dirty="0"/>
              <a:t>breaks code into small units (tokens)</a:t>
            </a:r>
            <a:r>
              <a:rPr lang="en-US" dirty="0"/>
              <a:t> and uses machine learning models to predict what comes next based on training data.</a:t>
            </a:r>
          </a:p>
          <a:p>
            <a:pPr>
              <a:buFont typeface="+mj-lt"/>
              <a:buAutoNum type="arabicPeriod"/>
            </a:pPr>
            <a:r>
              <a:rPr lang="en-US" b="1" dirty="0"/>
              <a:t>Learns from open-source repositories, software documentation, and curated datasets</a:t>
            </a:r>
            <a:r>
              <a:rPr lang="en-US" dirty="0"/>
              <a:t> – AI is trained on large collections of </a:t>
            </a:r>
            <a:r>
              <a:rPr lang="en-US" b="1" dirty="0"/>
              <a:t>public codebases</a:t>
            </a:r>
            <a:r>
              <a:rPr lang="en-US" dirty="0"/>
              <a:t>, programming documentation, and best practices to improve its code suggestions.</a:t>
            </a:r>
          </a:p>
          <a:p>
            <a:pPr>
              <a:buFont typeface="+mj-lt"/>
              <a:buAutoNum type="arabicPeriod"/>
            </a:pPr>
            <a:r>
              <a:rPr lang="en-US" b="1" dirty="0"/>
              <a:t>Uses machine learning models to analyze and predict code patterns</a:t>
            </a:r>
            <a:r>
              <a:rPr lang="en-US" dirty="0"/>
              <a:t> – AI models use deep learning techniques to recognize coding patterns, detect errors, and suggest optimized solutions based on context.</a:t>
            </a:r>
          </a:p>
          <a:p>
            <a:pPr>
              <a:buFont typeface="+mj-lt"/>
              <a:buNone/>
            </a:pPr>
            <a:endParaRPr lang="en-US" dirty="0"/>
          </a:p>
          <a:p>
            <a:r>
              <a:rPr lang="en-US" b="1" dirty="0"/>
              <a:t>How to Present the Slide:</a:t>
            </a:r>
          </a:p>
          <a:p>
            <a:pPr>
              <a:buFont typeface="+mj-lt"/>
              <a:buAutoNum type="arabicPeriod"/>
            </a:pPr>
            <a:r>
              <a:rPr lang="en-US" b="1" dirty="0"/>
              <a:t>Engage learners with a question:</a:t>
            </a:r>
            <a:r>
              <a:rPr lang="en-US" dirty="0"/>
              <a:t> Ask, "How do you think AI predicts the next line of code?" to spark curiosity.</a:t>
            </a:r>
          </a:p>
          <a:p>
            <a:pPr>
              <a:buFont typeface="+mj-lt"/>
              <a:buAutoNum type="arabicPeriod"/>
            </a:pPr>
            <a:r>
              <a:rPr lang="en-US" b="1" dirty="0"/>
              <a:t>Walk through each step:</a:t>
            </a:r>
            <a:r>
              <a:rPr lang="en-US" dirty="0"/>
              <a:t> Explain the process using relatable examples, such as how GitHub Copilot auto-completes functions based on partial input.</a:t>
            </a:r>
          </a:p>
          <a:p>
            <a:pPr>
              <a:buFont typeface="+mj-lt"/>
              <a:buAutoNum type="arabicPeriod"/>
            </a:pPr>
            <a:r>
              <a:rPr lang="en-US" b="1" dirty="0"/>
              <a:t>Clarify AI’s role:</a:t>
            </a:r>
            <a:r>
              <a:rPr lang="en-US" dirty="0"/>
              <a:t> Emphasize that AI does not "think" but </a:t>
            </a:r>
            <a:r>
              <a:rPr lang="en-US" b="1" dirty="0"/>
              <a:t>predicts code based on learned patterns</a:t>
            </a:r>
            <a:r>
              <a:rPr lang="en-US" dirty="0"/>
              <a:t>, making it a </a:t>
            </a:r>
            <a:r>
              <a:rPr lang="en-US" b="1" dirty="0"/>
              <a:t>powerful assistant</a:t>
            </a:r>
            <a:r>
              <a:rPr lang="en-US" dirty="0"/>
              <a:t> rather than a replacement for developers.</a:t>
            </a:r>
          </a:p>
          <a:p>
            <a:pPr>
              <a:buFont typeface="+mj-lt"/>
              <a:buAutoNum type="arabicPeriod"/>
            </a:pPr>
            <a:r>
              <a:rPr lang="en-US" b="1" dirty="0"/>
              <a:t>Prepare learners for upcoming topics:</a:t>
            </a:r>
            <a:r>
              <a:rPr lang="en-US" dirty="0"/>
              <a:t> Mention that the next sections will explore </a:t>
            </a:r>
            <a:r>
              <a:rPr lang="en-US" b="1" dirty="0"/>
              <a:t>best practices for using AI-generated code, its benefits, and potential challenges</a:t>
            </a:r>
            <a:r>
              <a:rPr lang="en-US" dirty="0"/>
              <a:t>.</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dirty="0"/>
          </a:p>
        </p:txBody>
      </p:sp>
    </p:spTree>
    <p:extLst>
      <p:ext uri="{BB962C8B-B14F-4D97-AF65-F5344CB8AC3E}">
        <p14:creationId xmlns:p14="http://schemas.microsoft.com/office/powerpoint/2010/main" val="29129679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18.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_Name">
    <p:spTree>
      <p:nvGrpSpPr>
        <p:cNvPr id="1" name=""/>
        <p:cNvGrpSpPr/>
        <p:nvPr/>
      </p:nvGrpSpPr>
      <p:grpSpPr>
        <a:xfrm>
          <a:off x="0" y="0"/>
          <a:ext cx="0" cy="0"/>
          <a:chOff x="0" y="0"/>
          <a:chExt cx="0" cy="0"/>
        </a:xfrm>
      </p:grpSpPr>
      <p:pic>
        <p:nvPicPr>
          <p:cNvPr id="3" name="Picture 2" descr="A person standing next to a computer&#10;&#10;Description automatically generated">
            <a:extLst>
              <a:ext uri="{FF2B5EF4-FFF2-40B4-BE49-F238E27FC236}">
                <a16:creationId xmlns:a16="http://schemas.microsoft.com/office/drawing/2014/main" id="{D7E5C575-8255-8250-7D4D-2BD5FDAA98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2" name="Google Shape;24;p23">
            <a:extLst>
              <a:ext uri="{FF2B5EF4-FFF2-40B4-BE49-F238E27FC236}">
                <a16:creationId xmlns:a16="http://schemas.microsoft.com/office/drawing/2014/main" id="{83442771-4945-4956-FDAB-A1D7685C7D38}"/>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Course Name</a:t>
            </a:r>
          </a:p>
        </p:txBody>
      </p:sp>
    </p:spTree>
    <p:custDataLst>
      <p:tags r:id="rId1"/>
    </p:custDataLst>
    <p:extLst>
      <p:ext uri="{BB962C8B-B14F-4D97-AF65-F5344CB8AC3E}">
        <p14:creationId xmlns:p14="http://schemas.microsoft.com/office/powerpoint/2010/main" val="394927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ick Check">
    <p:spTree>
      <p:nvGrpSpPr>
        <p:cNvPr id="1" name=""/>
        <p:cNvGrpSpPr/>
        <p:nvPr/>
      </p:nvGrpSpPr>
      <p:grpSpPr>
        <a:xfrm>
          <a:off x="0" y="0"/>
          <a:ext cx="0" cy="0"/>
          <a:chOff x="0" y="0"/>
          <a:chExt cx="0" cy="0"/>
        </a:xfrm>
      </p:grpSpPr>
      <p:pic>
        <p:nvPicPr>
          <p:cNvPr id="3" name="Picture 2" descr="A white background with black text&#10;&#10;Description automatically generated">
            <a:extLst>
              <a:ext uri="{FF2B5EF4-FFF2-40B4-BE49-F238E27FC236}">
                <a16:creationId xmlns:a16="http://schemas.microsoft.com/office/drawing/2014/main" id="{BBBB158B-36B2-64B6-B4D2-6D3F8DCF138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erson sitting at a desk&#10;&#10;Description automatically generated">
            <a:extLst>
              <a:ext uri="{FF2B5EF4-FFF2-40B4-BE49-F238E27FC236}">
                <a16:creationId xmlns:a16="http://schemas.microsoft.com/office/drawing/2014/main" id="{395471E9-EFB1-C3EB-472B-8750AE2D2EA6}"/>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527050" y="3050887"/>
            <a:ext cx="6673711" cy="3042226"/>
          </a:xfrm>
          <a:prstGeom prst="rect">
            <a:avLst/>
          </a:prstGeom>
        </p:spPr>
      </p:pic>
      <p:sp>
        <p:nvSpPr>
          <p:cNvPr id="5" name="Google Shape;60;p31">
            <a:extLst>
              <a:ext uri="{FF2B5EF4-FFF2-40B4-BE49-F238E27FC236}">
                <a16:creationId xmlns:a16="http://schemas.microsoft.com/office/drawing/2014/main" id="{D2A4E7B2-E3C1-9824-CEEB-4AEE636D905E}"/>
              </a:ext>
            </a:extLst>
          </p:cNvPr>
          <p:cNvSpPr>
            <a:spLocks/>
          </p:cNvSpPr>
          <p:nvPr userDrawn="1"/>
        </p:nvSpPr>
        <p:spPr>
          <a:xfrm>
            <a:off x="4358502" y="280670"/>
            <a:ext cx="7538997" cy="523180"/>
          </a:xfrm>
          <a:prstGeom prst="rect">
            <a:avLst/>
          </a:prstGeom>
          <a:noFill/>
          <a:ln>
            <a:noFill/>
          </a:ln>
        </p:spPr>
        <p:txBody>
          <a:bodyPr spcFirstLastPara="1" wrap="square" lIns="91425" tIns="45700" rIns="91425" bIns="45700" anchor="t" anchorCtr="0">
            <a:spAutoFit/>
          </a:bodyPr>
          <a:lstStyle/>
          <a:p>
            <a:pPr algn="ctr"/>
            <a:r>
              <a:rPr lang="en-IN" sz="2800" b="1" dirty="0">
                <a:solidFill>
                  <a:schemeClr val="tx1">
                    <a:lumMod val="75000"/>
                    <a:lumOff val="25000"/>
                  </a:schemeClr>
                </a:solidFill>
              </a:rPr>
              <a:t>Quick Check</a:t>
            </a:r>
          </a:p>
        </p:txBody>
      </p:sp>
      <p:sp>
        <p:nvSpPr>
          <p:cNvPr id="6" name="Google Shape;24;p23">
            <a:extLst>
              <a:ext uri="{FF2B5EF4-FFF2-40B4-BE49-F238E27FC236}">
                <a16:creationId xmlns:a16="http://schemas.microsoft.com/office/drawing/2014/main" id="{90437A0F-C809-5B12-40C3-17F310F89B55}"/>
              </a:ext>
            </a:extLst>
          </p:cNvPr>
          <p:cNvSpPr txBox="1">
            <a:spLocks noGrp="1"/>
          </p:cNvSpPr>
          <p:nvPr>
            <p:ph type="body" idx="2" hasCustomPrompt="1"/>
          </p:nvPr>
        </p:nvSpPr>
        <p:spPr>
          <a:xfrm>
            <a:off x="8128000" y="3371850"/>
            <a:ext cx="7315200" cy="2056717"/>
          </a:xfrm>
          <a:prstGeom prst="rect">
            <a:avLst/>
          </a:prstGeom>
          <a:noFill/>
          <a:ln>
            <a:noFill/>
          </a:ln>
        </p:spPr>
        <p:txBody>
          <a:bodyPr spcFirstLastPara="1" wrap="square" lIns="91425" tIns="0" rIns="91425" bIns="0" anchor="t" anchorCtr="0">
            <a:spAutoFit/>
          </a:bodyPr>
          <a:lstStyle>
            <a:lvl1pPr marL="342000" lvl="0" indent="-342000" algn="l">
              <a:lnSpc>
                <a:spcPct val="114000"/>
              </a:lnSpc>
              <a:spcBef>
                <a:spcPts val="1000"/>
              </a:spcBef>
              <a:spcAft>
                <a:spcPts val="0"/>
              </a:spcAft>
              <a:buClr>
                <a:schemeClr val="tx1">
                  <a:lumMod val="75000"/>
                  <a:lumOff val="25000"/>
                </a:schemeClr>
              </a:buClr>
              <a:buSzPts val="2200"/>
              <a:buFont typeface="+mj-lt"/>
              <a:buAutoNum type="alphaUcPeriod"/>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IN"/>
              <a:t>Option 1</a:t>
            </a:r>
          </a:p>
          <a:p>
            <a:r>
              <a:rPr lang="en-IN"/>
              <a:t>Option 2</a:t>
            </a:r>
          </a:p>
          <a:p>
            <a:r>
              <a:rPr lang="en-IN"/>
              <a:t>Option 3</a:t>
            </a:r>
          </a:p>
          <a:p>
            <a:r>
              <a:rPr lang="en-IN"/>
              <a:t>Option 4</a:t>
            </a:r>
            <a:endParaRPr/>
          </a:p>
        </p:txBody>
      </p:sp>
      <p:sp>
        <p:nvSpPr>
          <p:cNvPr id="7" name="Google Shape;24;p23">
            <a:extLst>
              <a:ext uri="{FF2B5EF4-FFF2-40B4-BE49-F238E27FC236}">
                <a16:creationId xmlns:a16="http://schemas.microsoft.com/office/drawing/2014/main" id="{E800E953-2F91-EE49-61CC-4E1B4968EAD6}"/>
              </a:ext>
            </a:extLst>
          </p:cNvPr>
          <p:cNvSpPr txBox="1">
            <a:spLocks noGrp="1"/>
          </p:cNvSpPr>
          <p:nvPr>
            <p:ph type="body" idx="10" hasCustomPrompt="1"/>
          </p:nvPr>
        </p:nvSpPr>
        <p:spPr>
          <a:xfrm>
            <a:off x="8128000" y="2885813"/>
            <a:ext cx="7315200" cy="385939"/>
          </a:xfrm>
          <a:prstGeom prst="rect">
            <a:avLst/>
          </a:prstGeom>
          <a:noFill/>
          <a:ln>
            <a:noFill/>
          </a:ln>
        </p:spPr>
        <p:txBody>
          <a:bodyPr spcFirstLastPara="1" wrap="square" lIns="91425" tIns="0" rIns="91425" bIns="0" anchor="b" anchorCtr="0">
            <a:spAutoFit/>
          </a:bodyPr>
          <a:lstStyle>
            <a:lvl1pPr marL="0" lvl="0" indent="0" algn="l">
              <a:lnSpc>
                <a:spcPct val="114000"/>
              </a:lnSpc>
              <a:spcBef>
                <a:spcPts val="0"/>
              </a:spcBef>
              <a:spcAft>
                <a:spcPts val="0"/>
              </a:spcAft>
              <a:buClr>
                <a:schemeClr val="tx1">
                  <a:lumMod val="75000"/>
                  <a:lumOff val="25000"/>
                </a:schemeClr>
              </a:buClr>
              <a:buSzPts val="2200"/>
              <a:buFont typeface="Arial" panose="020B0604020202020204" pitchFamily="34" charset="0"/>
              <a:buNone/>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dirty="0"/>
              <a:t>Click to add question</a:t>
            </a:r>
          </a:p>
        </p:txBody>
      </p:sp>
      <p:sp>
        <p:nvSpPr>
          <p:cNvPr id="8" name="Brandline">
            <a:extLst>
              <a:ext uri="{FF2B5EF4-FFF2-40B4-BE49-F238E27FC236}">
                <a16:creationId xmlns:a16="http://schemas.microsoft.com/office/drawing/2014/main" id="{7D06FDCB-36A9-900D-8AB4-A77C2B5884E8}"/>
              </a:ext>
            </a:extLst>
          </p:cNvPr>
          <p:cNvSpPr/>
          <p:nvPr userDrawn="1"/>
        </p:nvSpPr>
        <p:spPr>
          <a:xfrm>
            <a:off x="6756401" y="816324"/>
            <a:ext cx="274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088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uided_Practice">
    <p:spTree>
      <p:nvGrpSpPr>
        <p:cNvPr id="1" name=""/>
        <p:cNvGrpSpPr/>
        <p:nvPr/>
      </p:nvGrpSpPr>
      <p:grpSpPr>
        <a:xfrm>
          <a:off x="0" y="0"/>
          <a:ext cx="0" cy="0"/>
          <a:chOff x="0" y="0"/>
          <a:chExt cx="0" cy="0"/>
        </a:xfrm>
      </p:grpSpPr>
      <p:pic>
        <p:nvPicPr>
          <p:cNvPr id="8" name="Picture 7" descr="A blue and white rectangle&#10;&#10;Description automatically generated">
            <a:extLst>
              <a:ext uri="{FF2B5EF4-FFF2-40B4-BE49-F238E27FC236}">
                <a16:creationId xmlns:a16="http://schemas.microsoft.com/office/drawing/2014/main" id="{3C6AE251-CDF1-9CBC-19E2-D09954E6E5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grpSp>
        <p:nvGrpSpPr>
          <p:cNvPr id="262" name="Group 261">
            <a:extLst>
              <a:ext uri="{FF2B5EF4-FFF2-40B4-BE49-F238E27FC236}">
                <a16:creationId xmlns:a16="http://schemas.microsoft.com/office/drawing/2014/main" id="{A3C8821E-D96D-B49B-BCF0-C8C6DC0C2DB5}"/>
              </a:ext>
            </a:extLst>
          </p:cNvPr>
          <p:cNvGrpSpPr>
            <a:grpSpLocks noGrp="1" noUngrp="1" noRot="1" noMove="1" noResize="1"/>
          </p:cNvGrpSpPr>
          <p:nvPr userDrawn="1"/>
        </p:nvGrpSpPr>
        <p:grpSpPr>
          <a:xfrm>
            <a:off x="0" y="0"/>
            <a:ext cx="16256000" cy="9144000"/>
            <a:chOff x="0" y="0"/>
            <a:chExt cx="16256000" cy="9144000"/>
          </a:xfrm>
        </p:grpSpPr>
        <p:pic>
          <p:nvPicPr>
            <p:cNvPr id="11" name="Picture 10" descr="A blue and white rectangle&#10;&#10;Description automatically generated" hidden="1">
              <a:extLst>
                <a:ext uri="{FF2B5EF4-FFF2-40B4-BE49-F238E27FC236}">
                  <a16:creationId xmlns:a16="http://schemas.microsoft.com/office/drawing/2014/main" id="{E0F13474-D445-C18B-EBD4-A9717626552F}"/>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6" name="Rectangle: Rounded Corners 5" hidden="1">
              <a:extLst>
                <a:ext uri="{FF2B5EF4-FFF2-40B4-BE49-F238E27FC236}">
                  <a16:creationId xmlns:a16="http://schemas.microsoft.com/office/drawing/2014/main" id="{965F6D3E-EEA0-953A-817F-609305FE5E0B}"/>
                </a:ext>
              </a:extLst>
            </p:cNvPr>
            <p:cNvSpPr>
              <a:spLocks/>
            </p:cNvSpPr>
            <p:nvPr userDrawn="1"/>
          </p:nvSpPr>
          <p:spPr>
            <a:xfrm>
              <a:off x="12702748" y="3175"/>
              <a:ext cx="2459381" cy="1618992"/>
            </a:xfrm>
            <a:custGeom>
              <a:avLst/>
              <a:gdLst>
                <a:gd name="connsiteX0" fmla="*/ 0 w 2459381"/>
                <a:gd name="connsiteY0" fmla="*/ 755113 h 1580892"/>
                <a:gd name="connsiteX1" fmla="*/ 755113 w 2459381"/>
                <a:gd name="connsiteY1" fmla="*/ 0 h 1580892"/>
                <a:gd name="connsiteX2" fmla="*/ 1704268 w 2459381"/>
                <a:gd name="connsiteY2" fmla="*/ 0 h 1580892"/>
                <a:gd name="connsiteX3" fmla="*/ 2459381 w 2459381"/>
                <a:gd name="connsiteY3" fmla="*/ 755113 h 1580892"/>
                <a:gd name="connsiteX4" fmla="*/ 2459381 w 2459381"/>
                <a:gd name="connsiteY4" fmla="*/ 825779 h 1580892"/>
                <a:gd name="connsiteX5" fmla="*/ 1704268 w 2459381"/>
                <a:gd name="connsiteY5" fmla="*/ 1580892 h 1580892"/>
                <a:gd name="connsiteX6" fmla="*/ 755113 w 2459381"/>
                <a:gd name="connsiteY6" fmla="*/ 1580892 h 1580892"/>
                <a:gd name="connsiteX7" fmla="*/ 0 w 2459381"/>
                <a:gd name="connsiteY7" fmla="*/ 825779 h 1580892"/>
                <a:gd name="connsiteX8" fmla="*/ 0 w 2459381"/>
                <a:gd name="connsiteY8" fmla="*/ 755113 h 15808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4268 w 2459381"/>
                <a:gd name="connsiteY5" fmla="*/ 1580892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701093 w 2459381"/>
                <a:gd name="connsiteY5" fmla="*/ 1609467 h 1618992"/>
                <a:gd name="connsiteX6" fmla="*/ 745588 w 2459381"/>
                <a:gd name="connsiteY6" fmla="*/ 1618992 h 1618992"/>
                <a:gd name="connsiteX7" fmla="*/ 0 w 2459381"/>
                <a:gd name="connsiteY7" fmla="*/ 825779 h 1618992"/>
                <a:gd name="connsiteX8" fmla="*/ 0 w 2459381"/>
                <a:gd name="connsiteY8" fmla="*/ 755113 h 1618992"/>
                <a:gd name="connsiteX0" fmla="*/ 0 w 2459381"/>
                <a:gd name="connsiteY0" fmla="*/ 755113 h 1618992"/>
                <a:gd name="connsiteX1" fmla="*/ 755113 w 2459381"/>
                <a:gd name="connsiteY1" fmla="*/ 0 h 1618992"/>
                <a:gd name="connsiteX2" fmla="*/ 1704268 w 2459381"/>
                <a:gd name="connsiteY2" fmla="*/ 0 h 1618992"/>
                <a:gd name="connsiteX3" fmla="*/ 2459381 w 2459381"/>
                <a:gd name="connsiteY3" fmla="*/ 755113 h 1618992"/>
                <a:gd name="connsiteX4" fmla="*/ 2459381 w 2459381"/>
                <a:gd name="connsiteY4" fmla="*/ 825779 h 1618992"/>
                <a:gd name="connsiteX5" fmla="*/ 1697918 w 2459381"/>
                <a:gd name="connsiteY5" fmla="*/ 1618992 h 1618992"/>
                <a:gd name="connsiteX6" fmla="*/ 745588 w 2459381"/>
                <a:gd name="connsiteY6" fmla="*/ 1618992 h 1618992"/>
                <a:gd name="connsiteX7" fmla="*/ 0 w 2459381"/>
                <a:gd name="connsiteY7" fmla="*/ 825779 h 1618992"/>
                <a:gd name="connsiteX8" fmla="*/ 0 w 2459381"/>
                <a:gd name="connsiteY8" fmla="*/ 755113 h 16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9381" h="1618992">
                  <a:moveTo>
                    <a:pt x="0" y="755113"/>
                  </a:moveTo>
                  <a:cubicBezTo>
                    <a:pt x="0" y="338076"/>
                    <a:pt x="338076" y="0"/>
                    <a:pt x="755113" y="0"/>
                  </a:cubicBezTo>
                  <a:lnTo>
                    <a:pt x="1704268" y="0"/>
                  </a:lnTo>
                  <a:cubicBezTo>
                    <a:pt x="2121305" y="0"/>
                    <a:pt x="2459381" y="338076"/>
                    <a:pt x="2459381" y="755113"/>
                  </a:cubicBezTo>
                  <a:lnTo>
                    <a:pt x="2459381" y="825779"/>
                  </a:lnTo>
                  <a:cubicBezTo>
                    <a:pt x="2459381" y="1242816"/>
                    <a:pt x="2114955" y="1618992"/>
                    <a:pt x="1697918" y="1618992"/>
                  </a:cubicBezTo>
                  <a:lnTo>
                    <a:pt x="745588" y="1618992"/>
                  </a:lnTo>
                  <a:cubicBezTo>
                    <a:pt x="328551" y="1618992"/>
                    <a:pt x="0" y="1242816"/>
                    <a:pt x="0" y="825779"/>
                  </a:cubicBezTo>
                  <a:lnTo>
                    <a:pt x="0" y="755113"/>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1" name="Graphic 260">
              <a:extLst>
                <a:ext uri="{FF2B5EF4-FFF2-40B4-BE49-F238E27FC236}">
                  <a16:creationId xmlns:a16="http://schemas.microsoft.com/office/drawing/2014/main" id="{CD92C22A-03D4-A80B-394D-B7D83674F279}"/>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12012929" y="133186"/>
              <a:ext cx="3164459" cy="1377776"/>
            </a:xfrm>
            <a:prstGeom prst="rect">
              <a:avLst/>
            </a:prstGeom>
          </p:spPr>
        </p:pic>
      </p:grpSp>
      <p:pic>
        <p:nvPicPr>
          <p:cNvPr id="15" name="Picture 14" descr="A black background with a black square&#10;&#10;Description automatically generated with medium confidence">
            <a:extLst>
              <a:ext uri="{FF2B5EF4-FFF2-40B4-BE49-F238E27FC236}">
                <a16:creationId xmlns:a16="http://schemas.microsoft.com/office/drawing/2014/main" id="{34AB9597-4658-0DD9-18AE-E5E67C5EED67}"/>
              </a:ext>
            </a:extLst>
          </p:cNvPr>
          <p:cNvPicPr>
            <a:picLocks noGrp="1" noRot="1" noChangeAspect="1" noMove="1" noResize="1" noEditPoints="1" noAdjustHandles="1" noChangeArrowheads="1" noChangeShapeType="1" noCrop="1"/>
          </p:cNvPicPr>
          <p:nvPr userDrawn="1"/>
        </p:nvPicPr>
        <p:blipFill>
          <a:blip r:embed="rId7">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16" name="Text Placeholder 6">
            <a:extLst>
              <a:ext uri="{FF2B5EF4-FFF2-40B4-BE49-F238E27FC236}">
                <a16:creationId xmlns:a16="http://schemas.microsoft.com/office/drawing/2014/main" id="{F1031B5D-44EC-EE53-D966-18C5C28FEBB4}"/>
              </a:ext>
            </a:extLst>
          </p:cNvPr>
          <p:cNvSpPr>
            <a:spLocks noGrp="1" noRot="1" noMove="1" noResize="1" noEditPoints="1" noAdjustHandles="1" noChangeArrowheads="1" noChangeShapeType="1"/>
          </p:cNvSpPr>
          <p:nvPr>
            <p:ph type="body" sz="quarter" idx="12"/>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7" name="Google Shape;60;p31">
            <a:extLst>
              <a:ext uri="{FF2B5EF4-FFF2-40B4-BE49-F238E27FC236}">
                <a16:creationId xmlns:a16="http://schemas.microsoft.com/office/drawing/2014/main" id="{6D9136EB-7094-0C04-9269-C3B12A33DE79}"/>
              </a:ext>
            </a:extLst>
          </p:cNvPr>
          <p:cNvSpPr>
            <a:spLocks noGrp="1" noRot="1" noMove="1" noResize="1" noEditPoints="1" noAdjustHandles="1" noChangeArrowheads="1" noChangeShapeType="1"/>
          </p:cNvSpPr>
          <p:nvPr userDrawn="1"/>
        </p:nvSpPr>
        <p:spPr>
          <a:xfrm>
            <a:off x="5121290" y="570738"/>
            <a:ext cx="6013420" cy="52318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Guided Practice</a:t>
            </a:r>
            <a:endParaRPr lang="en-US" sz="1400" b="0" i="0" u="none" strike="noStrike" cap="none" dirty="0">
              <a:solidFill>
                <a:schemeClr val="bg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AB35BD1A-9471-651D-2649-4316AC52BC42}"/>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4" name="Text Placeholder 7">
            <a:extLst>
              <a:ext uri="{FF2B5EF4-FFF2-40B4-BE49-F238E27FC236}">
                <a16:creationId xmlns:a16="http://schemas.microsoft.com/office/drawing/2014/main" id="{29EE0CD7-2A51-B423-FF7A-ECE5B843695C}"/>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5" name="Text Placeholder 6">
            <a:extLst>
              <a:ext uri="{FF2B5EF4-FFF2-40B4-BE49-F238E27FC236}">
                <a16:creationId xmlns:a16="http://schemas.microsoft.com/office/drawing/2014/main" id="{024B0753-74CA-9548-6F69-872801D302A0}"/>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
        <p:nvSpPr>
          <p:cNvPr id="2" name="Text Placeholder 7">
            <a:extLst>
              <a:ext uri="{FF2B5EF4-FFF2-40B4-BE49-F238E27FC236}">
                <a16:creationId xmlns:a16="http://schemas.microsoft.com/office/drawing/2014/main" id="{17178723-0B69-BEF7-B3B3-DAFE72D44114}"/>
              </a:ext>
            </a:extLst>
          </p:cNvPr>
          <p:cNvSpPr txBox="1">
            <a:spLocks noGrp="1" noRot="1" noMove="1" noResize="1" noEditPoints="1" noAdjustHandles="1" noChangeArrowheads="1" noChangeShapeType="1"/>
          </p:cNvSpPr>
          <p:nvPr userDrawn="1"/>
        </p:nvSpPr>
        <p:spPr>
          <a:xfrm>
            <a:off x="1291857" y="1790702"/>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Overview</a:t>
            </a:r>
          </a:p>
        </p:txBody>
      </p:sp>
    </p:spTree>
    <p:custDataLst>
      <p:tags r:id="rId1"/>
    </p:custDataLst>
    <p:extLst>
      <p:ext uri="{BB962C8B-B14F-4D97-AF65-F5344CB8AC3E}">
        <p14:creationId xmlns:p14="http://schemas.microsoft.com/office/powerpoint/2010/main" val="3084795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5" name="Picture 4" descr="A white background with black text&#10;&#10;Description automatically generated">
            <a:extLst>
              <a:ext uri="{FF2B5EF4-FFF2-40B4-BE49-F238E27FC236}">
                <a16:creationId xmlns:a16="http://schemas.microsoft.com/office/drawing/2014/main" id="{1A51566E-E1A4-0B9E-B8F1-83AFFD4969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Rectangle 7">
            <a:extLst>
              <a:ext uri="{FF2B5EF4-FFF2-40B4-BE49-F238E27FC236}">
                <a16:creationId xmlns:a16="http://schemas.microsoft.com/office/drawing/2014/main" id="{327A4928-B707-C0C3-5320-D5D1404D00D7}"/>
              </a:ext>
            </a:extLst>
          </p:cNvPr>
          <p:cNvSpPr>
            <a:spLocks/>
          </p:cNvSpPr>
          <p:nvPr userDrawn="1"/>
        </p:nvSpPr>
        <p:spPr>
          <a:xfrm>
            <a:off x="10172776" y="1028700"/>
            <a:ext cx="6083224" cy="7200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9" name="Group 8">
            <a:extLst>
              <a:ext uri="{FF2B5EF4-FFF2-40B4-BE49-F238E27FC236}">
                <a16:creationId xmlns:a16="http://schemas.microsoft.com/office/drawing/2014/main" id="{6F9E26E1-CC49-BA68-3521-E47AD98B8EF6}"/>
              </a:ext>
            </a:extLst>
          </p:cNvPr>
          <p:cNvGrpSpPr>
            <a:grpSpLocks noGrp="1" noUngrp="1" noRot="1" noMove="1" noResize="1"/>
          </p:cNvGrpSpPr>
          <p:nvPr userDrawn="1"/>
        </p:nvGrpSpPr>
        <p:grpSpPr>
          <a:xfrm>
            <a:off x="11106126" y="1927654"/>
            <a:ext cx="4337074" cy="5288692"/>
            <a:chOff x="11106126" y="1927654"/>
            <a:chExt cx="4337074" cy="5288692"/>
          </a:xfrm>
        </p:grpSpPr>
        <p:sp>
          <p:nvSpPr>
            <p:cNvPr id="12" name="Base">
              <a:extLst>
                <a:ext uri="{FF2B5EF4-FFF2-40B4-BE49-F238E27FC236}">
                  <a16:creationId xmlns:a16="http://schemas.microsoft.com/office/drawing/2014/main" id="{416715E7-C2F0-E87C-9339-E30875BB8310}"/>
                </a:ext>
              </a:extLst>
            </p:cNvPr>
            <p:cNvSpPr>
              <a:spLocks noGrp="1" noRot="1" noMove="1" noResize="1" noEditPoints="1" noAdjustHandles="1" noChangeArrowheads="1" noChangeShapeType="1"/>
            </p:cNvSpPr>
            <p:nvPr userDrawn="1"/>
          </p:nvSpPr>
          <p:spPr>
            <a:xfrm>
              <a:off x="11754260" y="7011983"/>
              <a:ext cx="3377485" cy="143222"/>
            </a:xfrm>
            <a:prstGeom prst="ellipse">
              <a:avLst/>
            </a:prstGeom>
            <a:solidFill>
              <a:schemeClr val="tx1">
                <a:lumMod val="85000"/>
                <a:lumOff val="15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pic>
          <p:nvPicPr>
            <p:cNvPr id="11" name="Picture 10" descr="A person holding a pencil and a paper&#10;&#10;Description automatically generated">
              <a:extLst>
                <a:ext uri="{FF2B5EF4-FFF2-40B4-BE49-F238E27FC236}">
                  <a16:creationId xmlns:a16="http://schemas.microsoft.com/office/drawing/2014/main" id="{3EBBF239-D145-6DA4-8D4A-5A62C1540A4D}"/>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27234"/>
            <a:stretch/>
          </p:blipFill>
          <p:spPr>
            <a:xfrm flipH="1">
              <a:off x="11106126" y="1927654"/>
              <a:ext cx="4337074" cy="5288692"/>
            </a:xfrm>
            <a:prstGeom prst="rect">
              <a:avLst/>
            </a:prstGeom>
          </p:spPr>
        </p:pic>
      </p:grpSp>
      <p:sp>
        <p:nvSpPr>
          <p:cNvPr id="4" name="Brandline_LVC">
            <a:extLst>
              <a:ext uri="{FF2B5EF4-FFF2-40B4-BE49-F238E27FC236}">
                <a16:creationId xmlns:a16="http://schemas.microsoft.com/office/drawing/2014/main" id="{F274DB65-9471-8FF1-5F67-3A8B02FBF3BD}"/>
              </a:ext>
            </a:extLst>
          </p:cNvPr>
          <p:cNvSpPr>
            <a:spLocks noGrp="1" noRot="1" noMove="1" noResize="1" noEditPoints="1" noAdjustHandles="1" noChangeArrowheads="1" noChangeShapeType="1"/>
          </p:cNvSpPr>
          <p:nvPr userDrawn="1"/>
        </p:nvSpPr>
        <p:spPr>
          <a:xfrm>
            <a:off x="6439258" y="8122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Google Shape;47;p27">
            <a:extLst>
              <a:ext uri="{FF2B5EF4-FFF2-40B4-BE49-F238E27FC236}">
                <a16:creationId xmlns:a16="http://schemas.microsoft.com/office/drawing/2014/main" id="{DFADBA2E-0E91-C8B8-3A16-37E16A8024BC}"/>
              </a:ext>
            </a:extLst>
          </p:cNvPr>
          <p:cNvSpPr>
            <a:spLocks noGrp="1" noRot="1" noMove="1" noResize="1" noEditPoints="1" noAdjustHandles="1" noChangeArrowheads="1" noChangeShapeType="1"/>
          </p:cNvSpPr>
          <p:nvPr userDrawn="1"/>
        </p:nvSpPr>
        <p:spPr>
          <a:xfrm>
            <a:off x="5718100" y="269818"/>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13" name="Text Placeholder 16">
            <a:extLst>
              <a:ext uri="{FF2B5EF4-FFF2-40B4-BE49-F238E27FC236}">
                <a16:creationId xmlns:a16="http://schemas.microsoft.com/office/drawing/2014/main" id="{9ED52AEB-BE71-91E8-C623-2AA0E3B84E4C}"/>
              </a:ext>
            </a:extLst>
          </p:cNvPr>
          <p:cNvSpPr>
            <a:spLocks noGrp="1"/>
          </p:cNvSpPr>
          <p:nvPr>
            <p:ph type="body" sz="quarter" idx="19" hasCustomPrompt="1"/>
          </p:nvPr>
        </p:nvSpPr>
        <p:spPr>
          <a:xfrm>
            <a:off x="734790" y="1980938"/>
            <a:ext cx="9632528" cy="968855"/>
          </a:xfrm>
        </p:spPr>
        <p:txBody>
          <a:bodyPr wrap="square">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p:txBody>
      </p:sp>
    </p:spTree>
    <p:custDataLst>
      <p:tags r:id="rId1"/>
    </p:custDataLst>
    <p:extLst>
      <p:ext uri="{BB962C8B-B14F-4D97-AF65-F5344CB8AC3E}">
        <p14:creationId xmlns:p14="http://schemas.microsoft.com/office/powerpoint/2010/main" val="158503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actice Project">
    <p:spTree>
      <p:nvGrpSpPr>
        <p:cNvPr id="1" name=""/>
        <p:cNvGrpSpPr/>
        <p:nvPr/>
      </p:nvGrpSpPr>
      <p:grpSpPr>
        <a:xfrm>
          <a:off x="0" y="0"/>
          <a:ext cx="0" cy="0"/>
          <a:chOff x="0" y="0"/>
          <a:chExt cx="0" cy="0"/>
        </a:xfrm>
      </p:grpSpPr>
      <p:pic>
        <p:nvPicPr>
          <p:cNvPr id="3" name="Picture 2" descr="A blue arrow pointing to a white rectangle&#10;&#10;Description automatically generated">
            <a:extLst>
              <a:ext uri="{FF2B5EF4-FFF2-40B4-BE49-F238E27FC236}">
                <a16:creationId xmlns:a16="http://schemas.microsoft.com/office/drawing/2014/main" id="{96657892-362A-F37C-A2F8-51A45BE902F8}"/>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0" y="139700"/>
            <a:ext cx="16256000" cy="914400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6DDCF134-CF20-6E44-ABC8-EE9E7C9983AC}"/>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0" y="852488"/>
            <a:ext cx="16256000" cy="9144000"/>
          </a:xfrm>
          <a:prstGeom prst="rect">
            <a:avLst/>
          </a:prstGeom>
        </p:spPr>
      </p:pic>
      <p:sp>
        <p:nvSpPr>
          <p:cNvPr id="5" name="Text Placeholder 6">
            <a:extLst>
              <a:ext uri="{FF2B5EF4-FFF2-40B4-BE49-F238E27FC236}">
                <a16:creationId xmlns:a16="http://schemas.microsoft.com/office/drawing/2014/main" id="{63E0DF35-6C1D-2D94-E202-E99EDCE6F683}"/>
              </a:ext>
            </a:extLst>
          </p:cNvPr>
          <p:cNvSpPr>
            <a:spLocks noGrp="1"/>
          </p:cNvSpPr>
          <p:nvPr>
            <p:ph type="body" sz="quarter" idx="10" hasCustomPrompt="1"/>
          </p:nvPr>
        </p:nvSpPr>
        <p:spPr>
          <a:xfrm>
            <a:off x="4840224" y="2267712"/>
            <a:ext cx="10277856" cy="5920945"/>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add project overview</a:t>
            </a:r>
          </a:p>
        </p:txBody>
      </p:sp>
      <p:sp>
        <p:nvSpPr>
          <p:cNvPr id="6" name="Google Shape;60;p31">
            <a:extLst>
              <a:ext uri="{FF2B5EF4-FFF2-40B4-BE49-F238E27FC236}">
                <a16:creationId xmlns:a16="http://schemas.microsoft.com/office/drawing/2014/main" id="{2069B2B0-74D9-6EC9-A7E7-FB0B482FF634}"/>
              </a:ext>
            </a:extLst>
          </p:cNvPr>
          <p:cNvSpPr/>
          <p:nvPr userDrawn="1"/>
        </p:nvSpPr>
        <p:spPr>
          <a:xfrm>
            <a:off x="5460365" y="267970"/>
            <a:ext cx="5335271"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Practice Project</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7" name="Text Placeholder 6">
            <a:extLst>
              <a:ext uri="{FF2B5EF4-FFF2-40B4-BE49-F238E27FC236}">
                <a16:creationId xmlns:a16="http://schemas.microsoft.com/office/drawing/2014/main" id="{B113240B-D19C-6E66-CF57-3D026B20E0EA}"/>
              </a:ext>
            </a:extLst>
          </p:cNvPr>
          <p:cNvSpPr>
            <a:spLocks noGrp="1"/>
          </p:cNvSpPr>
          <p:nvPr>
            <p:ph type="body" sz="quarter" idx="13" hasCustomPrompt="1"/>
          </p:nvPr>
        </p:nvSpPr>
        <p:spPr>
          <a:xfrm>
            <a:off x="4840224" y="1576578"/>
            <a:ext cx="1027785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Click to Add Project Name</a:t>
            </a:r>
          </a:p>
        </p:txBody>
      </p:sp>
      <p:sp>
        <p:nvSpPr>
          <p:cNvPr id="8" name="Brandline">
            <a:extLst>
              <a:ext uri="{FF2B5EF4-FFF2-40B4-BE49-F238E27FC236}">
                <a16:creationId xmlns:a16="http://schemas.microsoft.com/office/drawing/2014/main" id="{1E44A2A7-9B1F-B2CD-9E13-0443D7201C62}"/>
              </a:ext>
            </a:extLst>
          </p:cNvPr>
          <p:cNvSpPr/>
          <p:nvPr userDrawn="1"/>
        </p:nvSpPr>
        <p:spPr>
          <a:xfrm>
            <a:off x="6400800" y="816324"/>
            <a:ext cx="34688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erson sitting at a desk writing on a paper&#10;&#10;Description automatically generated">
            <a:extLst>
              <a:ext uri="{FF2B5EF4-FFF2-40B4-BE49-F238E27FC236}">
                <a16:creationId xmlns:a16="http://schemas.microsoft.com/office/drawing/2014/main" id="{BABBE4AB-C911-BF47-DD35-CF2F409FEE45}"/>
              </a:ext>
            </a:extLst>
          </p:cNvPr>
          <p:cNvPicPr/>
          <p:nvPr userDrawn="1"/>
        </p:nvPicPr>
        <p:blipFill>
          <a:blip r:embed="rId5">
            <a:extLst>
              <a:ext uri="{28A0092B-C50C-407E-A947-70E740481C1C}">
                <a14:useLocalDpi xmlns:a14="http://schemas.microsoft.com/office/drawing/2010/main" val="0"/>
              </a:ext>
            </a:extLst>
          </a:blip>
          <a:stretch>
            <a:fillRect/>
          </a:stretch>
        </p:blipFill>
        <p:spPr>
          <a:xfrm>
            <a:off x="159778" y="2451100"/>
            <a:ext cx="3232229" cy="3886200"/>
          </a:xfrm>
          <a:prstGeom prst="rect">
            <a:avLst/>
          </a:prstGeom>
        </p:spPr>
      </p:pic>
    </p:spTree>
    <p:custDataLst>
      <p:tags r:id="rId1"/>
    </p:custDataLst>
    <p:extLst>
      <p:ext uri="{BB962C8B-B14F-4D97-AF65-F5344CB8AC3E}">
        <p14:creationId xmlns:p14="http://schemas.microsoft.com/office/powerpoint/2010/main" val="315094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End Project" preserve="1" userDrawn="1">
  <p:cSld name="Additional Resources">
    <p:spTree>
      <p:nvGrpSpPr>
        <p:cNvPr id="1" name="Shape 150"/>
        <p:cNvGrpSpPr/>
        <p:nvPr/>
      </p:nvGrpSpPr>
      <p:grpSpPr>
        <a:xfrm>
          <a:off x="0" y="0"/>
          <a:ext cx="0" cy="0"/>
          <a:chOff x="0" y="0"/>
          <a:chExt cx="0" cy="0"/>
        </a:xfrm>
      </p:grpSpPr>
      <p:pic>
        <p:nvPicPr>
          <p:cNvPr id="11" name="Picture 10" descr="A white rectangular object with black border&#10;&#10;Description automatically generated">
            <a:extLst>
              <a:ext uri="{FF2B5EF4-FFF2-40B4-BE49-F238E27FC236}">
                <a16:creationId xmlns:a16="http://schemas.microsoft.com/office/drawing/2014/main" id="{A1C0FA6B-1F84-3039-AE49-396336D832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65942" y="319314"/>
            <a:ext cx="14643100" cy="8236744"/>
          </a:xfrm>
          <a:prstGeom prst="rect">
            <a:avLst/>
          </a:prstGeom>
        </p:spPr>
      </p:pic>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hasCustomPrompt="1"/>
          </p:nvPr>
        </p:nvSpPr>
        <p:spPr>
          <a:xfrm>
            <a:off x="5321516" y="1524433"/>
            <a:ext cx="9815068" cy="5827343"/>
          </a:xfrm>
          <a:prstGeom prst="rect">
            <a:avLst/>
          </a:prstGeom>
        </p:spPr>
        <p:txBody>
          <a:bodyPr/>
          <a:lstStyle>
            <a:lvl1pPr marL="342000" indent="-342900">
              <a:lnSpc>
                <a:spcPct val="114000"/>
              </a:lnSpc>
              <a:spcBef>
                <a:spcPts val="1000"/>
              </a:spcBef>
              <a:buFont typeface="Arial" panose="020B0604020202020204" pitchFamily="34" charset="0"/>
              <a:buChar char="•"/>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Bullet point 1</a:t>
            </a:r>
          </a:p>
          <a:p>
            <a:pPr lvl="0"/>
            <a:r>
              <a:rPr lang="en-US"/>
              <a:t>Bullet point 2 </a:t>
            </a:r>
          </a:p>
          <a:p>
            <a:pPr lvl="0"/>
            <a:endParaRPr lang="en-US"/>
          </a:p>
        </p:txBody>
      </p:sp>
      <p:sp>
        <p:nvSpPr>
          <p:cNvPr id="8" name="Google Shape;60;p31">
            <a:extLst>
              <a:ext uri="{FF2B5EF4-FFF2-40B4-BE49-F238E27FC236}">
                <a16:creationId xmlns:a16="http://schemas.microsoft.com/office/drawing/2014/main" id="{1BB282A6-5AC6-C5B9-DCE6-C1C9E190BB26}"/>
              </a:ext>
            </a:extLst>
          </p:cNvPr>
          <p:cNvSpPr>
            <a:spLocks noGrp="1" noRot="1" noMove="1" noResize="1" noEditPoints="1" noAdjustHandles="1" noChangeArrowheads="1" noChangeShapeType="1"/>
          </p:cNvSpPr>
          <p:nvPr userDrawn="1"/>
        </p:nvSpPr>
        <p:spPr>
          <a:xfrm>
            <a:off x="5929497" y="267970"/>
            <a:ext cx="4397007" cy="52318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Additional Resources</a:t>
            </a:r>
            <a:endParaRPr lang="en-US" sz="1400" b="0" i="0" u="none" strike="noStrike" cap="none" dirty="0">
              <a:solidFill>
                <a:schemeClr val="tx1">
                  <a:lumMod val="75000"/>
                  <a:lumOff val="25000"/>
                </a:schemeClr>
              </a:solidFill>
              <a:latin typeface="Arial"/>
              <a:ea typeface="Arial"/>
              <a:cs typeface="Arial"/>
              <a:sym typeface="Arial"/>
            </a:endParaRPr>
          </a:p>
        </p:txBody>
      </p:sp>
      <p:pic>
        <p:nvPicPr>
          <p:cNvPr id="12" name="Picture 11">
            <a:extLst>
              <a:ext uri="{FF2B5EF4-FFF2-40B4-BE49-F238E27FC236}">
                <a16:creationId xmlns:a16="http://schemas.microsoft.com/office/drawing/2014/main" id="{CB5A2BAD-9827-25F2-4D00-60124A7CD6D6}"/>
              </a:ext>
            </a:extLst>
          </p:cNvPr>
          <p:cNvPicPr>
            <a:picLocks noGrp="1" noRot="1" noChangeAspect="1" noMove="1" noResize="1" noEditPoints="1" noAdjustHandles="1" noChangeArrowheads="1" noChangeShapeType="1" noCrop="1"/>
          </p:cNvPicPr>
          <p:nvPr userDrawn="1"/>
        </p:nvPicPr>
        <p:blipFill rotWithShape="1">
          <a:blip r:embed="rId4">
            <a:extLst>
              <a:ext uri="{28A0092B-C50C-407E-A947-70E740481C1C}">
                <a14:useLocalDpi xmlns:a14="http://schemas.microsoft.com/office/drawing/2010/main" val="0"/>
              </a:ext>
            </a:extLst>
          </a:blip>
          <a:srcRect l="11008"/>
          <a:stretch/>
        </p:blipFill>
        <p:spPr>
          <a:xfrm>
            <a:off x="0" y="3210260"/>
            <a:ext cx="4741223" cy="2418192"/>
          </a:xfrm>
          <a:prstGeom prst="rect">
            <a:avLst/>
          </a:prstGeom>
        </p:spPr>
      </p:pic>
      <p:sp>
        <p:nvSpPr>
          <p:cNvPr id="3" name="Brandline">
            <a:extLst>
              <a:ext uri="{FF2B5EF4-FFF2-40B4-BE49-F238E27FC236}">
                <a16:creationId xmlns:a16="http://schemas.microsoft.com/office/drawing/2014/main" id="{FD181469-5F16-209F-6CF1-CD77793C651A}"/>
              </a:ext>
            </a:extLst>
          </p:cNvPr>
          <p:cNvSpPr>
            <a:spLocks noGrp="1" noRot="1" noMove="1" noResize="1" noEditPoints="1" noAdjustHandles="1" noChangeArrowheads="1" noChangeShapeType="1"/>
          </p:cNvSpPr>
          <p:nvPr userDrawn="1"/>
        </p:nvSpPr>
        <p:spPr>
          <a:xfrm>
            <a:off x="5803900" y="816324"/>
            <a:ext cx="466637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14373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sp>
        <p:nvSpPr>
          <p:cNvPr id="207" name="Google Shape;207;p41"/>
          <p:cNvSpPr>
            <a:spLocks noGrp="1" noRot="1" noMove="1" noResize="1" noEditPoints="1" noAdjustHandles="1" noChangeArrowheads="1" noChangeShapeType="1"/>
          </p:cNvSpPr>
          <p:nvPr/>
        </p:nvSpPr>
        <p:spPr>
          <a:xfrm>
            <a:off x="5718038" y="3182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2" name="Text Placeholder 6">
            <a:extLst>
              <a:ext uri="{FF2B5EF4-FFF2-40B4-BE49-F238E27FC236}">
                <a16:creationId xmlns:a16="http://schemas.microsoft.com/office/drawing/2014/main" id="{D2FC2C7E-8A49-2CEC-03BB-CC867547C5FA}"/>
              </a:ext>
            </a:extLst>
          </p:cNvPr>
          <p:cNvSpPr>
            <a:spLocks noGrp="1" noRot="1" noMove="1" noResize="1" noEditPoints="1" noAdjustHandles="1" noChangeArrowheads="1" noChangeShapeType="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3" name="Brandline">
            <a:extLst>
              <a:ext uri="{FF2B5EF4-FFF2-40B4-BE49-F238E27FC236}">
                <a16:creationId xmlns:a16="http://schemas.microsoft.com/office/drawing/2014/main" id="{F12BE2B2-BC3C-F401-94E2-8BDFB2182353}"/>
              </a:ext>
            </a:extLst>
          </p:cNvPr>
          <p:cNvSpPr>
            <a:spLocks noGrp="1" noRot="1" noMove="1" noResize="1" noEditPoints="1" noAdjustHandles="1" noChangeArrowheads="1" noChangeShapeType="1"/>
          </p:cNvSpPr>
          <p:nvPr userDrawn="1"/>
        </p:nvSpPr>
        <p:spPr>
          <a:xfrm>
            <a:off x="6692900" y="816324"/>
            <a:ext cx="28879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79960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cussion-Content" preserve="1" userDrawn="1">
  <p:cSld name="QandA">
    <p:spTree>
      <p:nvGrpSpPr>
        <p:cNvPr id="1" name="Shape 161"/>
        <p:cNvGrpSpPr/>
        <p:nvPr/>
      </p:nvGrpSpPr>
      <p:grpSpPr>
        <a:xfrm>
          <a:off x="0" y="0"/>
          <a:ext cx="0" cy="0"/>
          <a:chOff x="0" y="0"/>
          <a:chExt cx="0" cy="0"/>
        </a:xfrm>
      </p:grpSpPr>
      <p:pic>
        <p:nvPicPr>
          <p:cNvPr id="2" name="Google Shape;55;p28">
            <a:extLst>
              <a:ext uri="{FF2B5EF4-FFF2-40B4-BE49-F238E27FC236}">
                <a16:creationId xmlns:a16="http://schemas.microsoft.com/office/drawing/2014/main" id="{A550541B-DFAF-618F-498E-A0C8F067CD7D}"/>
              </a:ext>
            </a:extLst>
          </p:cNvPr>
          <p:cNvPicPr preferRelativeResize="0">
            <a:picLocks noGrp="1" noRot="1" noMove="1" noResize="1" noEditPoints="1" noAdjustHandles="1" noChangeArrowheads="1" noChangeShapeType="1" noCrop="1"/>
          </p:cNvPicPr>
          <p:nvPr userDrawn="1"/>
        </p:nvPicPr>
        <p:blipFill>
          <a:blip r:embed="rId3"/>
          <a:srcRect/>
          <a:stretch/>
        </p:blipFill>
        <p:spPr>
          <a:xfrm>
            <a:off x="0" y="-1814"/>
            <a:ext cx="16255998" cy="9143999"/>
          </a:xfrm>
          <a:prstGeom prst="rect">
            <a:avLst/>
          </a:prstGeom>
          <a:noFill/>
          <a:ln>
            <a:noFill/>
          </a:ln>
        </p:spPr>
      </p:pic>
      <p:pic>
        <p:nvPicPr>
          <p:cNvPr id="5" name="Graphic 4">
            <a:extLst>
              <a:ext uri="{FF2B5EF4-FFF2-40B4-BE49-F238E27FC236}">
                <a16:creationId xmlns:a16="http://schemas.microsoft.com/office/drawing/2014/main" id="{82E131DA-8692-40F5-8051-6490DEBC3CDA}"/>
              </a:ext>
            </a:extLst>
          </p:cNvPr>
          <p:cNvPicPr>
            <a:picLocks noGrp="1" noRot="1" noChangeAspect="1" noMove="1" noResize="1" noEditPoints="1" noAdjustHandles="1" noChangeArrowheads="1" noChangeShapeType="1" noCrop="1"/>
          </p:cNvPicPr>
          <p:nvPr userDrawn="1"/>
        </p:nvPicPr>
        <p:blipFill>
          <a:blip r:embed="rId4">
            <a:extLst>
              <a:ext uri="{96DAC541-7B7A-43D3-8B79-37D633B846F1}">
                <asvg:svgBlip xmlns:asvg="http://schemas.microsoft.com/office/drawing/2016/SVG/main" r:embed="rId5"/>
              </a:ext>
            </a:extLst>
          </a:blip>
          <a:stretch>
            <a:fillRect/>
          </a:stretch>
        </p:blipFill>
        <p:spPr>
          <a:xfrm>
            <a:off x="5706602" y="2108200"/>
            <a:ext cx="4842796" cy="5321300"/>
          </a:xfrm>
          <a:prstGeom prst="rect">
            <a:avLst/>
          </a:prstGeom>
        </p:spPr>
      </p:pic>
      <p:sp>
        <p:nvSpPr>
          <p:cNvPr id="6" name="Google Shape;60;p31">
            <a:extLst>
              <a:ext uri="{FF2B5EF4-FFF2-40B4-BE49-F238E27FC236}">
                <a16:creationId xmlns:a16="http://schemas.microsoft.com/office/drawing/2014/main" id="{E1DEFEB1-92EC-424A-7D59-ED327701D859}"/>
              </a:ext>
            </a:extLst>
          </p:cNvPr>
          <p:cNvSpPr>
            <a:spLocks noGrp="1" noRot="1" noMove="1" noResize="1" noEditPoints="1" noAdjustHandles="1" noChangeArrowheads="1" noChangeShapeType="1"/>
          </p:cNvSpPr>
          <p:nvPr userDrawn="1"/>
        </p:nvSpPr>
        <p:spPr>
          <a:xfrm>
            <a:off x="7421960" y="282000"/>
            <a:ext cx="1412081" cy="523180"/>
          </a:xfrm>
          <a:prstGeom prst="rect">
            <a:avLst/>
          </a:prstGeom>
          <a:noFill/>
          <a:ln>
            <a:noFill/>
          </a:ln>
        </p:spPr>
        <p:txBody>
          <a:bodyPr spcFirstLastPara="1" wrap="square" lIns="91425" tIns="45700" rIns="91425" bIns="45700" anchor="t" anchorCtr="0">
            <a:spAutoFit/>
          </a:bodyPr>
          <a:lstStyle/>
          <a:p>
            <a:pPr marL="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Q&amp;A</a:t>
            </a:r>
          </a:p>
        </p:txBody>
      </p:sp>
      <p:sp>
        <p:nvSpPr>
          <p:cNvPr id="3" name="Brandline">
            <a:extLst>
              <a:ext uri="{FF2B5EF4-FFF2-40B4-BE49-F238E27FC236}">
                <a16:creationId xmlns:a16="http://schemas.microsoft.com/office/drawing/2014/main" id="{7F606CF9-6434-5C47-4B93-17E62FD13B97}"/>
              </a:ext>
            </a:extLst>
          </p:cNvPr>
          <p:cNvSpPr>
            <a:spLocks noGrp="1" noRot="1" noMove="1" noResize="1" noEditPoints="1" noAdjustHandles="1" noChangeArrowheads="1" noChangeShapeType="1"/>
          </p:cNvSpPr>
          <p:nvPr userDrawn="1"/>
        </p:nvSpPr>
        <p:spPr>
          <a:xfrm>
            <a:off x="7632701" y="816324"/>
            <a:ext cx="9942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597160004"/>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sson_Name">
    <p:spTree>
      <p:nvGrpSpPr>
        <p:cNvPr id="1" name=""/>
        <p:cNvGrpSpPr/>
        <p:nvPr/>
      </p:nvGrpSpPr>
      <p:grpSpPr>
        <a:xfrm>
          <a:off x="0" y="0"/>
          <a:ext cx="0" cy="0"/>
          <a:chOff x="0" y="0"/>
          <a:chExt cx="0" cy="0"/>
        </a:xfrm>
      </p:grpSpPr>
      <p:pic>
        <p:nvPicPr>
          <p:cNvPr id="2" name="Google Shape;21;p23">
            <a:extLst>
              <a:ext uri="{FF2B5EF4-FFF2-40B4-BE49-F238E27FC236}">
                <a16:creationId xmlns:a16="http://schemas.microsoft.com/office/drawing/2014/main" id="{F0C3DD24-4BC2-52A0-4733-E71BD0E36ED7}"/>
              </a:ext>
            </a:extLst>
          </p:cNvPr>
          <p:cNvPicPr preferRelativeResize="0"/>
          <p:nvPr userDrawn="1"/>
        </p:nvPicPr>
        <p:blipFill>
          <a:blip r:embed="rId3"/>
          <a:srcRect/>
          <a:stretch/>
        </p:blipFill>
        <p:spPr>
          <a:xfrm>
            <a:off x="0" y="0"/>
            <a:ext cx="16255999" cy="9143999"/>
          </a:xfrm>
          <a:prstGeom prst="rect">
            <a:avLst/>
          </a:prstGeom>
          <a:noFill/>
          <a:ln>
            <a:noFill/>
          </a:ln>
        </p:spPr>
      </p:pic>
      <p:sp>
        <p:nvSpPr>
          <p:cNvPr id="3" name="Google Shape;24;p23">
            <a:extLst>
              <a:ext uri="{FF2B5EF4-FFF2-40B4-BE49-F238E27FC236}">
                <a16:creationId xmlns:a16="http://schemas.microsoft.com/office/drawing/2014/main" id="{B22D34B1-A181-CDD4-8C04-C20266B37371}"/>
              </a:ext>
            </a:extLst>
          </p:cNvPr>
          <p:cNvSpPr txBox="1">
            <a:spLocks noGrp="1"/>
          </p:cNvSpPr>
          <p:nvPr>
            <p:ph type="body" idx="10" hasCustomPrompt="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Lesson Name</a:t>
            </a:r>
          </a:p>
        </p:txBody>
      </p:sp>
    </p:spTree>
    <p:custDataLst>
      <p:tags r:id="rId1"/>
    </p:custDataLst>
    <p:extLst>
      <p:ext uri="{BB962C8B-B14F-4D97-AF65-F5344CB8AC3E}">
        <p14:creationId xmlns:p14="http://schemas.microsoft.com/office/powerpoint/2010/main" val="75131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ick Recap">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A13D4623-D89F-4047-43D9-51F3BB34C521}"/>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60F842D8-A76A-CE2B-FE6B-CF37261F01B7}"/>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Quick Recap</a:t>
            </a:r>
            <a:endParaRPr lang="en-US" sz="2800" b="1" dirty="0">
              <a:solidFill>
                <a:schemeClr val="tx1">
                  <a:lumMod val="75000"/>
                  <a:lumOff val="25000"/>
                </a:schemeClr>
              </a:solidFill>
            </a:endParaRPr>
          </a:p>
        </p:txBody>
      </p:sp>
      <p:pic>
        <p:nvPicPr>
          <p:cNvPr id="5" name="Picture 4" descr="A group of people standing around a white board&#10;&#10;Description automatically generated">
            <a:extLst>
              <a:ext uri="{FF2B5EF4-FFF2-40B4-BE49-F238E27FC236}">
                <a16:creationId xmlns:a16="http://schemas.microsoft.com/office/drawing/2014/main" id="{99475B7D-6E06-E369-311F-04A8979608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2573" y="2734648"/>
            <a:ext cx="6294922" cy="3674704"/>
          </a:xfrm>
          <a:prstGeom prst="rect">
            <a:avLst/>
          </a:prstGeom>
        </p:spPr>
      </p:pic>
      <p:sp>
        <p:nvSpPr>
          <p:cNvPr id="6" name="Brandline">
            <a:extLst>
              <a:ext uri="{FF2B5EF4-FFF2-40B4-BE49-F238E27FC236}">
                <a16:creationId xmlns:a16="http://schemas.microsoft.com/office/drawing/2014/main" id="{8F6C8963-70B7-F2F9-D3D0-3596C65EAE94}"/>
              </a:ext>
            </a:extLst>
          </p:cNvPr>
          <p:cNvSpPr/>
          <p:nvPr userDrawn="1"/>
        </p:nvSpPr>
        <p:spPr>
          <a:xfrm>
            <a:off x="6769100" y="816324"/>
            <a:ext cx="2732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4;p23">
            <a:extLst>
              <a:ext uri="{FF2B5EF4-FFF2-40B4-BE49-F238E27FC236}">
                <a16:creationId xmlns:a16="http://schemas.microsoft.com/office/drawing/2014/main" id="{1DACC322-50B7-3379-96DF-E37BB83F840D}"/>
              </a:ext>
            </a:extLst>
          </p:cNvPr>
          <p:cNvSpPr txBox="1">
            <a:spLocks noGrp="1"/>
          </p:cNvSpPr>
          <p:nvPr>
            <p:ph type="body" idx="10" hasCustomPrompt="1"/>
          </p:nvPr>
        </p:nvSpPr>
        <p:spPr>
          <a:xfrm>
            <a:off x="8128000" y="4242208"/>
            <a:ext cx="7315200" cy="659586"/>
          </a:xfrm>
          <a:prstGeom prst="rect">
            <a:avLst/>
          </a:prstGeom>
          <a:noFill/>
          <a:ln>
            <a:noFill/>
          </a:ln>
        </p:spPr>
        <p:txBody>
          <a:bodyPr spcFirstLastPara="1" wrap="square" lIns="91425" tIns="0" rIns="91425" bIns="144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a:t>Click to add text</a:t>
            </a:r>
          </a:p>
        </p:txBody>
      </p:sp>
    </p:spTree>
    <p:custDataLst>
      <p:tags r:id="rId1"/>
    </p:custDataLst>
    <p:extLst>
      <p:ext uri="{BB962C8B-B14F-4D97-AF65-F5344CB8AC3E}">
        <p14:creationId xmlns:p14="http://schemas.microsoft.com/office/powerpoint/2010/main" val="3418561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pic>
        <p:nvPicPr>
          <p:cNvPr id="3" name="Picture 2" descr="A white background with black border&#10;&#10;Description automatically generated">
            <a:extLst>
              <a:ext uri="{FF2B5EF4-FFF2-40B4-BE49-F238E27FC236}">
                <a16:creationId xmlns:a16="http://schemas.microsoft.com/office/drawing/2014/main" id="{B8595558-C1E5-CF73-074F-9BCD5C6265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4" name="Google Shape;47;p27">
            <a:extLst>
              <a:ext uri="{FF2B5EF4-FFF2-40B4-BE49-F238E27FC236}">
                <a16:creationId xmlns:a16="http://schemas.microsoft.com/office/drawing/2014/main" id="{BE15390C-A891-48ED-4FC3-2A4C68069F59}"/>
              </a:ext>
            </a:extLst>
          </p:cNvPr>
          <p:cNvSpPr>
            <a:spLocks/>
          </p:cNvSpPr>
          <p:nvPr userDrawn="1"/>
        </p:nvSpPr>
        <p:spPr>
          <a:xfrm>
            <a:off x="5718100" y="257626"/>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 name="Google Shape;53;p27">
            <a:extLst>
              <a:ext uri="{FF2B5EF4-FFF2-40B4-BE49-F238E27FC236}">
                <a16:creationId xmlns:a16="http://schemas.microsoft.com/office/drawing/2014/main" id="{0A985C90-BAA8-5397-6B3A-8013C302F6DC}"/>
              </a:ext>
            </a:extLst>
          </p:cNvPr>
          <p:cNvSpPr/>
          <p:nvPr userDrawn="1"/>
        </p:nvSpPr>
        <p:spPr>
          <a:xfrm>
            <a:off x="718944" y="207969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6" name="Brandline_LVC">
            <a:extLst>
              <a:ext uri="{FF2B5EF4-FFF2-40B4-BE49-F238E27FC236}">
                <a16:creationId xmlns:a16="http://schemas.microsoft.com/office/drawing/2014/main" id="{744DD309-8999-AB99-071B-C85C0CD57EE9}"/>
              </a:ext>
            </a:extLst>
          </p:cNvPr>
          <p:cNvSpPr>
            <a:spLocks/>
          </p:cNvSpPr>
          <p:nvPr userDrawn="1"/>
        </p:nvSpPr>
        <p:spPr>
          <a:xfrm>
            <a:off x="5932250" y="8122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group of people on a target&#10;&#10;Description automatically generated">
            <a:extLst>
              <a:ext uri="{FF2B5EF4-FFF2-40B4-BE49-F238E27FC236}">
                <a16:creationId xmlns:a16="http://schemas.microsoft.com/office/drawing/2014/main" id="{C3EEAF1C-1EDD-DA79-A716-C14AD213796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5149"/>
          <a:stretch/>
        </p:blipFill>
        <p:spPr>
          <a:xfrm>
            <a:off x="10640776" y="2901928"/>
            <a:ext cx="5615224" cy="3900741"/>
          </a:xfrm>
          <a:prstGeom prst="rect">
            <a:avLst/>
          </a:prstGeom>
        </p:spPr>
      </p:pic>
      <p:sp>
        <p:nvSpPr>
          <p:cNvPr id="8" name="Text Placeholder 16">
            <a:extLst>
              <a:ext uri="{FF2B5EF4-FFF2-40B4-BE49-F238E27FC236}">
                <a16:creationId xmlns:a16="http://schemas.microsoft.com/office/drawing/2014/main" id="{64527CCE-7A63-3BCE-A7CF-D12FE5D90F18}"/>
              </a:ext>
            </a:extLst>
          </p:cNvPr>
          <p:cNvSpPr>
            <a:spLocks noGrp="1"/>
          </p:cNvSpPr>
          <p:nvPr>
            <p:ph type="body" sz="quarter" idx="16" hasCustomPrompt="1"/>
          </p:nvPr>
        </p:nvSpPr>
        <p:spPr>
          <a:xfrm>
            <a:off x="734790" y="2695575"/>
            <a:ext cx="9533671" cy="1483035"/>
          </a:xfrm>
        </p:spPr>
        <p:txBody>
          <a:bodyPr>
            <a:spAutoFit/>
          </a:bodyPr>
          <a:lstStyle>
            <a:lvl1pPr marL="342000" indent="-342000">
              <a:lnSpc>
                <a:spcPct val="114000"/>
              </a:lnSpc>
              <a:spcBef>
                <a:spcPts val="1000"/>
              </a:spcBef>
              <a:buFontTx/>
              <a:buBlip>
                <a:blip r:embed="rId5"/>
              </a:buBlip>
              <a:defRPr/>
            </a:lvl1pPr>
            <a:lvl2pPr marL="342000" indent="-342000">
              <a:lnSpc>
                <a:spcPct val="114000"/>
              </a:lnSpc>
              <a:spcBef>
                <a:spcPts val="1000"/>
              </a:spcBef>
              <a:defRPr/>
            </a:lvl2pPr>
            <a:lvl3pPr marL="342000" indent="-342000">
              <a:lnSpc>
                <a:spcPct val="114000"/>
              </a:lnSpc>
              <a:spcBef>
                <a:spcPts val="1000"/>
              </a:spcBef>
              <a:defRPr/>
            </a:lvl3pPr>
            <a:lvl4pPr marL="342000" indent="-342000">
              <a:lnSpc>
                <a:spcPct val="114000"/>
              </a:lnSpc>
              <a:spcBef>
                <a:spcPts val="1000"/>
              </a:spcBef>
              <a:defRPr/>
            </a:lvl4pPr>
            <a:lvl5pPr marL="342000" indent="-342000">
              <a:lnSpc>
                <a:spcPct val="114000"/>
              </a:lnSpc>
              <a:spcBef>
                <a:spcPts val="1000"/>
              </a:spcBef>
              <a:defRPr/>
            </a:lvl5pPr>
          </a:lstStyle>
          <a:p>
            <a:pPr lvl="0"/>
            <a:r>
              <a:rPr lang="en-US"/>
              <a:t>Click to add text</a:t>
            </a:r>
          </a:p>
          <a:p>
            <a:pPr lvl="0"/>
            <a:endParaRPr lang="en-US"/>
          </a:p>
          <a:p>
            <a:pPr lvl="0"/>
            <a:endParaRPr lang="en-US"/>
          </a:p>
        </p:txBody>
      </p:sp>
    </p:spTree>
    <p:custDataLst>
      <p:tags r:id="rId1"/>
    </p:custDataLst>
    <p:extLst>
      <p:ext uri="{BB962C8B-B14F-4D97-AF65-F5344CB8AC3E}">
        <p14:creationId xmlns:p14="http://schemas.microsoft.com/office/powerpoint/2010/main" val="3468844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gage and Think">
    <p:spTree>
      <p:nvGrpSpPr>
        <p:cNvPr id="1" name=""/>
        <p:cNvGrpSpPr/>
        <p:nvPr/>
      </p:nvGrpSpPr>
      <p:grpSpPr>
        <a:xfrm>
          <a:off x="0" y="0"/>
          <a:ext cx="0" cy="0"/>
          <a:chOff x="0" y="0"/>
          <a:chExt cx="0" cy="0"/>
        </a:xfrm>
      </p:grpSpPr>
      <p:pic>
        <p:nvPicPr>
          <p:cNvPr id="3" name="Google Shape;16;p22">
            <a:extLst>
              <a:ext uri="{FF2B5EF4-FFF2-40B4-BE49-F238E27FC236}">
                <a16:creationId xmlns:a16="http://schemas.microsoft.com/office/drawing/2014/main" id="{493A75A0-B4B5-A02E-EF0C-649435807510}"/>
              </a:ext>
            </a:extLst>
          </p:cNvPr>
          <p:cNvPicPr preferRelativeResize="0"/>
          <p:nvPr userDrawn="1"/>
        </p:nvPicPr>
        <p:blipFill rotWithShape="1">
          <a:blip r:embed="rId3">
            <a:alphaModFix/>
          </a:blip>
          <a:srcRect/>
          <a:stretch/>
        </p:blipFill>
        <p:spPr>
          <a:xfrm>
            <a:off x="2494" y="7257"/>
            <a:ext cx="16255999" cy="9143999"/>
          </a:xfrm>
          <a:prstGeom prst="rect">
            <a:avLst/>
          </a:prstGeom>
          <a:noFill/>
          <a:ln>
            <a:noFill/>
          </a:ln>
        </p:spPr>
      </p:pic>
      <p:sp>
        <p:nvSpPr>
          <p:cNvPr id="4" name="Google Shape;60;p31">
            <a:extLst>
              <a:ext uri="{FF2B5EF4-FFF2-40B4-BE49-F238E27FC236}">
                <a16:creationId xmlns:a16="http://schemas.microsoft.com/office/drawing/2014/main" id="{9D11E7EC-EA15-7F5D-6238-471BB67E76EE}"/>
              </a:ext>
            </a:extLst>
          </p:cNvPr>
          <p:cNvSpPr>
            <a:spLocks/>
          </p:cNvSpPr>
          <p:nvPr userDrawn="1"/>
        </p:nvSpPr>
        <p:spPr>
          <a:xfrm>
            <a:off x="5497162" y="280670"/>
            <a:ext cx="5261676" cy="523180"/>
          </a:xfrm>
          <a:prstGeom prst="rect">
            <a:avLst/>
          </a:prstGeom>
          <a:noFill/>
          <a:ln>
            <a:noFill/>
          </a:ln>
        </p:spPr>
        <p:txBody>
          <a:bodyPr spcFirstLastPara="1" wrap="square" lIns="91425" tIns="45700" rIns="91425" bIns="45700" anchor="t" anchorCtr="0">
            <a:spAutoFit/>
          </a:bodyPr>
          <a:lstStyle/>
          <a:p>
            <a:pPr algn="ctr"/>
            <a:r>
              <a:rPr lang="en-US" sz="2800" b="1" dirty="0">
                <a:solidFill>
                  <a:schemeClr val="tx1">
                    <a:lumMod val="75000"/>
                    <a:lumOff val="25000"/>
                  </a:schemeClr>
                </a:solidFill>
                <a:latin typeface="Open Sans"/>
                <a:ea typeface="Open Sans"/>
                <a:cs typeface="Open Sans"/>
                <a:sym typeface="Open Sans"/>
              </a:rPr>
              <a:t>Engage and Think</a:t>
            </a:r>
          </a:p>
        </p:txBody>
      </p:sp>
      <p:sp>
        <p:nvSpPr>
          <p:cNvPr id="7" name="Text Placeholder 6">
            <a:extLst>
              <a:ext uri="{FF2B5EF4-FFF2-40B4-BE49-F238E27FC236}">
                <a16:creationId xmlns:a16="http://schemas.microsoft.com/office/drawing/2014/main" id="{347C0A1C-0A3D-4AD2-D623-D9134DFD230D}"/>
              </a:ext>
            </a:extLst>
          </p:cNvPr>
          <p:cNvSpPr>
            <a:spLocks noGrp="1"/>
          </p:cNvSpPr>
          <p:nvPr>
            <p:ph type="body" sz="quarter" idx="12"/>
          </p:nvPr>
        </p:nvSpPr>
        <p:spPr>
          <a:xfrm>
            <a:off x="8128000" y="4344662"/>
            <a:ext cx="7315200" cy="454676"/>
          </a:xfrm>
          <a:prstGeom prst="rect">
            <a:avLst/>
          </a:prstGeom>
        </p:spPr>
        <p:txBody>
          <a:bodyPr anchor="ctr">
            <a:spAutoFit/>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0" name="Brandline_LVC">
            <a:extLst>
              <a:ext uri="{FF2B5EF4-FFF2-40B4-BE49-F238E27FC236}">
                <a16:creationId xmlns:a16="http://schemas.microsoft.com/office/drawing/2014/main" id="{F7D71C04-19C7-FD47-1911-185AFFC1A947}"/>
              </a:ext>
            </a:extLst>
          </p:cNvPr>
          <p:cNvSpPr/>
          <p:nvPr userDrawn="1"/>
        </p:nvSpPr>
        <p:spPr>
          <a:xfrm>
            <a:off x="6184900" y="816324"/>
            <a:ext cx="3897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Graphic 1">
            <a:extLst>
              <a:ext uri="{FF2B5EF4-FFF2-40B4-BE49-F238E27FC236}">
                <a16:creationId xmlns:a16="http://schemas.microsoft.com/office/drawing/2014/main" id="{C00B0884-845B-E7FF-B224-CF10A716FF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5397" y="2304288"/>
            <a:ext cx="7092591" cy="4291584"/>
          </a:xfrm>
          <a:prstGeom prst="rect">
            <a:avLst/>
          </a:prstGeom>
        </p:spPr>
      </p:pic>
    </p:spTree>
    <p:custDataLst>
      <p:tags r:id="rId1"/>
    </p:custDataLst>
    <p:extLst>
      <p:ext uri="{BB962C8B-B14F-4D97-AF65-F5344CB8AC3E}">
        <p14:creationId xmlns:p14="http://schemas.microsoft.com/office/powerpoint/2010/main" val="4108817988"/>
      </p:ext>
    </p:extLst>
  </p:cSld>
  <p:clrMapOvr>
    <a:masterClrMapping/>
  </p:clrMapOvr>
  <p:extLst>
    <p:ext uri="{DCECCB84-F9BA-43D5-87BE-67443E8EF086}">
      <p15:sldGuideLst xmlns:p15="http://schemas.microsoft.com/office/powerpoint/2012/main">
        <p15:guide id="1" orient="horz" pos="131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3"/>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hasCustomPrompt="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Topic Name</a:t>
            </a:r>
          </a:p>
        </p:txBody>
      </p:sp>
    </p:spTree>
    <p:custDataLst>
      <p:tags r:id="rId1"/>
    </p:custDataLst>
    <p:extLst>
      <p:ext uri="{BB962C8B-B14F-4D97-AF65-F5344CB8AC3E}">
        <p14:creationId xmlns:p14="http://schemas.microsoft.com/office/powerpoint/2010/main" val="3577397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0F5ED46C-11D8-2D8F-BEFB-825B4369FE4C}"/>
              </a:ext>
            </a:extLst>
          </p:cNvPr>
          <p:cNvPicPr preferRelativeResize="0"/>
          <p:nvPr userDrawn="1"/>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4FE8568C-744C-2A9A-90C4-0CF1EF579F12}"/>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29;p24">
            <a:extLst>
              <a:ext uri="{FF2B5EF4-FFF2-40B4-BE49-F238E27FC236}">
                <a16:creationId xmlns:a16="http://schemas.microsoft.com/office/drawing/2014/main" id="{4A13B598-5745-EF2B-5AE3-0591A7E8A72A}"/>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6" name="Google Shape;73;p29">
            <a:extLst>
              <a:ext uri="{FF2B5EF4-FFF2-40B4-BE49-F238E27FC236}">
                <a16:creationId xmlns:a16="http://schemas.microsoft.com/office/drawing/2014/main" id="{C2FA2F99-9CB8-84EA-B726-2DBA52196A0B}"/>
              </a:ext>
            </a:extLst>
          </p:cNvPr>
          <p:cNvSpPr txBox="1">
            <a:spLocks noGrp="1"/>
          </p:cNvSpPr>
          <p:nvPr>
            <p:ph type="body" idx="10" hasCustomPrompt="1"/>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r>
              <a:t>Click to add lead-in line</a:t>
            </a:r>
          </a:p>
        </p:txBody>
      </p:sp>
      <p:sp>
        <p:nvSpPr>
          <p:cNvPr id="7" name="Google Shape;62;p29">
            <a:extLst>
              <a:ext uri="{FF2B5EF4-FFF2-40B4-BE49-F238E27FC236}">
                <a16:creationId xmlns:a16="http://schemas.microsoft.com/office/drawing/2014/main" id="{CDD684E7-2B8A-4EAC-6675-136E4F9D247D}"/>
              </a:ext>
            </a:extLst>
          </p:cNvPr>
          <p:cNvSpPr txBox="1">
            <a:spLocks noGrp="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189336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a:picLocks noGrp="1" noRot="1" noMove="1" noResize="1" noEditPoints="1" noAdjustHandles="1" noChangeArrowheads="1" noChangeShapeType="1" noCrop="1"/>
          </p:cNvPicPr>
          <p:nvPr/>
        </p:nvPicPr>
        <p:blipFill>
          <a:blip r:embed="rId3"/>
          <a:srcRect/>
          <a:stretch/>
        </p:blipFill>
        <p:spPr>
          <a:xfrm>
            <a:off x="0" y="0"/>
            <a:ext cx="16255999" cy="9143999"/>
          </a:xfrm>
          <a:prstGeom prst="rect">
            <a:avLst/>
          </a:prstGeom>
          <a:noFill/>
          <a:ln>
            <a:noFill/>
          </a:ln>
        </p:spPr>
      </p:pic>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7" name="Google Shape;73;p29">
            <a:extLst>
              <a:ext uri="{FF2B5EF4-FFF2-40B4-BE49-F238E27FC236}">
                <a16:creationId xmlns:a16="http://schemas.microsoft.com/office/drawing/2014/main" id="{68E7E47E-1B32-8DF6-9176-C4B1123889DE}"/>
              </a:ext>
            </a:extLst>
          </p:cNvPr>
          <p:cNvSpPr txBox="1">
            <a:spLocks noGrp="1" noRot="1" noMove="1" noResize="1" noEditPoints="1" noAdjustHandles="1" noChangeArrowheads="1" noChangeShapeType="1"/>
          </p:cNvSpPr>
          <p:nvPr>
            <p:ph type="body" idx="10" hasCustomPrompt="1"/>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marR="0" lvl="0" indent="-228600" algn="l" defTabSz="914400" rtl="0" eaLnBrk="1" fontAlgn="auto" latinLnBrk="0" hangingPunct="1">
              <a:lnSpc>
                <a:spcPct val="115000"/>
              </a:lnSpc>
              <a:spcBef>
                <a:spcPts val="0"/>
              </a:spcBef>
              <a:spcAft>
                <a:spcPts val="0"/>
              </a:spcAft>
              <a:buClrTx/>
              <a:buSzPts val="2800"/>
              <a:buFont typeface="Arial" panose="020B0604020202020204" pitchFamily="34" charset="0"/>
              <a:buNone/>
              <a:tabLst/>
              <a:defRPr/>
            </a:pPr>
            <a:r>
              <a:rPr lang="en-US"/>
              <a:t>Click to add lead-in line</a:t>
            </a:r>
          </a:p>
          <a:p>
            <a:pPr marL="228600" lvl="0" indent="-228600">
              <a:lnSpc>
                <a:spcPct val="115000"/>
              </a:lnSpc>
              <a:spcBef>
                <a:spcPts val="0"/>
              </a:spcBef>
              <a:spcAft>
                <a:spcPts val="0"/>
              </a:spcAft>
              <a:buSzPts val="2800"/>
            </a:pPr>
            <a:endParaRPr/>
          </a:p>
        </p:txBody>
      </p:sp>
      <p:sp>
        <p:nvSpPr>
          <p:cNvPr id="8" name="Text Placeholder 4">
            <a:extLst>
              <a:ext uri="{FF2B5EF4-FFF2-40B4-BE49-F238E27FC236}">
                <a16:creationId xmlns:a16="http://schemas.microsoft.com/office/drawing/2014/main" id="{03C74025-D307-5328-AC9C-60FFE362F471}"/>
              </a:ext>
            </a:extLst>
          </p:cNvPr>
          <p:cNvSpPr>
            <a:spLocks noGrp="1" noRot="1" noMove="1" noResize="1" noEditPoints="1" noAdjustHandles="1" noChangeArrowheads="1" noChangeShapeType="1"/>
          </p:cNvSpPr>
          <p:nvPr>
            <p:ph type="body" sz="quarter" idx="13" hasCustomPrompt="1"/>
          </p:nvPr>
        </p:nvSpPr>
        <p:spPr>
          <a:xfrm>
            <a:off x="1285825" y="2612636"/>
            <a:ext cx="13697000" cy="5517901"/>
          </a:xfrm>
        </p:spPr>
        <p:txBody>
          <a:bodyPr/>
          <a:lstStyle>
            <a:lvl1pPr marL="0" indent="0">
              <a:spcBef>
                <a:spcPts val="1000"/>
              </a:spcBef>
              <a:buNone/>
              <a:defRPr>
                <a:solidFill>
                  <a:schemeClr val="tx1">
                    <a:lumMod val="75000"/>
                    <a:lumOff val="25000"/>
                  </a:schemeClr>
                </a:solidFill>
              </a:defRPr>
            </a:lvl1pPr>
            <a:lvl2pPr>
              <a:spcBef>
                <a:spcPts val="1000"/>
              </a:spcBef>
              <a:defRPr>
                <a:solidFill>
                  <a:schemeClr val="tx1">
                    <a:lumMod val="75000"/>
                    <a:lumOff val="25000"/>
                  </a:schemeClr>
                </a:solidFill>
              </a:defRPr>
            </a:lvl2pPr>
            <a:lvl3pPr marL="982663" indent="-312738" defTabSz="1074738">
              <a:spcBef>
                <a:spcPts val="1000"/>
              </a:spcBef>
              <a:buFont typeface="Courier New" panose="02070309020205020404" pitchFamily="49" charset="0"/>
              <a:buChar char="o"/>
              <a:defRPr>
                <a:solidFill>
                  <a:schemeClr val="tx1">
                    <a:lumMod val="75000"/>
                    <a:lumOff val="25000"/>
                  </a:schemeClr>
                </a:solidFill>
              </a:defRPr>
            </a:lvl3pPr>
          </a:lstStyle>
          <a:p>
            <a:pPr lvl="0"/>
            <a:r>
              <a:rPr lang="en-US"/>
              <a:t>Click to add text</a:t>
            </a:r>
          </a:p>
          <a:p>
            <a:pPr lvl="1"/>
            <a:r>
              <a:rPr lang="en-US"/>
              <a:t>Bullet point 1</a:t>
            </a:r>
          </a:p>
          <a:p>
            <a:pPr lvl="2"/>
            <a:r>
              <a:rPr lang="en-US"/>
              <a:t>Sub-bullet point 1</a:t>
            </a:r>
          </a:p>
        </p:txBody>
      </p:sp>
      <p:sp>
        <p:nvSpPr>
          <p:cNvPr id="9" name="Google Shape;62;p29">
            <a:extLst>
              <a:ext uri="{FF2B5EF4-FFF2-40B4-BE49-F238E27FC236}">
                <a16:creationId xmlns:a16="http://schemas.microsoft.com/office/drawing/2014/main" id="{45362CC7-FBFB-C179-8EB3-DDAC426F9FCA}"/>
              </a:ext>
            </a:extLst>
          </p:cNvPr>
          <p:cNvSpPr txBox="1">
            <a:spLocks noGrp="1" noRot="1" noMove="1" noResize="1" noEditPoints="1" noAdjustHandles="1" noChangeArrowheads="1" noChangeShapeType="1"/>
          </p:cNvSpPr>
          <p:nvPr>
            <p:ph type="title" hasCustomPrompt="1"/>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endParaRPr/>
          </a:p>
        </p:txBody>
      </p:sp>
    </p:spTree>
    <p:custDataLst>
      <p:tags r:id="rId1"/>
    </p:custDataLst>
    <p:extLst>
      <p:ext uri="{BB962C8B-B14F-4D97-AF65-F5344CB8AC3E}">
        <p14:creationId xmlns:p14="http://schemas.microsoft.com/office/powerpoint/2010/main" val="97263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16DAD2B-4E1F-A5B3-E19F-3CDF55275297}"/>
              </a:ext>
            </a:extLst>
          </p:cNvPr>
          <p:cNvGrpSpPr>
            <a:grpSpLocks noGrp="1" noUngrp="1" noRot="1" noMove="1" noResize="1"/>
          </p:cNvGrpSpPr>
          <p:nvPr userDrawn="1"/>
        </p:nvGrpSpPr>
        <p:grpSpPr>
          <a:xfrm>
            <a:off x="0" y="0"/>
            <a:ext cx="16256000" cy="9144000"/>
            <a:chOff x="0" y="0"/>
            <a:chExt cx="16256000" cy="9144000"/>
          </a:xfrm>
        </p:grpSpPr>
        <p:pic>
          <p:nvPicPr>
            <p:cNvPr id="8" name="Picture 7" descr="A blue and white rectangular frame&#10;&#10;Description automatically generated">
              <a:extLst>
                <a:ext uri="{FF2B5EF4-FFF2-40B4-BE49-F238E27FC236}">
                  <a16:creationId xmlns:a16="http://schemas.microsoft.com/office/drawing/2014/main" id="{76762EF4-6A74-5682-5CE4-0605848A26B6}"/>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Rectangle 4">
              <a:extLst>
                <a:ext uri="{FF2B5EF4-FFF2-40B4-BE49-F238E27FC236}">
                  <a16:creationId xmlns:a16="http://schemas.microsoft.com/office/drawing/2014/main" id="{A20B2CD6-D763-334D-345F-C13160FF2280}"/>
                </a:ext>
              </a:extLst>
            </p:cNvPr>
            <p:cNvSpPr>
              <a:spLocks noGrp="1" noRot="1" noMove="1" noResize="1" noEditPoints="1" noAdjustHandles="1" noChangeArrowheads="1" noChangeShapeType="1"/>
            </p:cNvSpPr>
            <p:nvPr userDrawn="1"/>
          </p:nvSpPr>
          <p:spPr>
            <a:xfrm>
              <a:off x="12496800" y="0"/>
              <a:ext cx="2704931" cy="1612900"/>
            </a:xfrm>
            <a:custGeom>
              <a:avLst/>
              <a:gdLst>
                <a:gd name="connsiteX0" fmla="*/ 0 w 1568450"/>
                <a:gd name="connsiteY0" fmla="*/ 0 h 1612900"/>
                <a:gd name="connsiteX1" fmla="*/ 1568450 w 1568450"/>
                <a:gd name="connsiteY1" fmla="*/ 0 h 1612900"/>
                <a:gd name="connsiteX2" fmla="*/ 1568450 w 1568450"/>
                <a:gd name="connsiteY2" fmla="*/ 1612900 h 1612900"/>
                <a:gd name="connsiteX3" fmla="*/ 0 w 1568450"/>
                <a:gd name="connsiteY3" fmla="*/ 1612900 h 1612900"/>
                <a:gd name="connsiteX4" fmla="*/ 0 w 1568450"/>
                <a:gd name="connsiteY4" fmla="*/ 0 h 1612900"/>
                <a:gd name="connsiteX0" fmla="*/ 0 w 2063750"/>
                <a:gd name="connsiteY0" fmla="*/ 0 h 1612900"/>
                <a:gd name="connsiteX1" fmla="*/ 2063750 w 2063750"/>
                <a:gd name="connsiteY1" fmla="*/ 6350 h 1612900"/>
                <a:gd name="connsiteX2" fmla="*/ 1568450 w 2063750"/>
                <a:gd name="connsiteY2" fmla="*/ 16129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35890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66850 w 2063750"/>
                <a:gd name="connsiteY2" fmla="*/ 1574800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459707 w 2063750"/>
                <a:gd name="connsiteY2" fmla="*/ 1596231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 name="connsiteX0" fmla="*/ 0 w 2063750"/>
                <a:gd name="connsiteY0" fmla="*/ 0 h 1612900"/>
                <a:gd name="connsiteX1" fmla="*/ 2063750 w 2063750"/>
                <a:gd name="connsiteY1" fmla="*/ 6350 h 1612900"/>
                <a:gd name="connsiteX2" fmla="*/ 1846243 w 2063750"/>
                <a:gd name="connsiteY2" fmla="*/ 1460307 h 1612900"/>
                <a:gd name="connsiteX3" fmla="*/ 0 w 2063750"/>
                <a:gd name="connsiteY3" fmla="*/ 1612900 h 1612900"/>
                <a:gd name="connsiteX4" fmla="*/ 0 w 2063750"/>
                <a:gd name="connsiteY4" fmla="*/ 0 h 161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750" h="1612900">
                  <a:moveTo>
                    <a:pt x="0" y="0"/>
                  </a:moveTo>
                  <a:lnTo>
                    <a:pt x="2063750" y="6350"/>
                  </a:lnTo>
                  <a:cubicBezTo>
                    <a:pt x="1864783" y="529167"/>
                    <a:pt x="2165860" y="931140"/>
                    <a:pt x="1846243" y="1460307"/>
                  </a:cubicBezTo>
                  <a:cubicBezTo>
                    <a:pt x="1374734" y="1636837"/>
                    <a:pt x="488950" y="1600200"/>
                    <a:pt x="0" y="1612900"/>
                  </a:cubicBezTo>
                  <a:lnTo>
                    <a:pt x="0" y="0"/>
                  </a:lnTo>
                  <a:close/>
                </a:path>
              </a:pathLst>
            </a:custGeom>
            <a:solidFill>
              <a:srgbClr val="0078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descr="A person pointing at a person sitting at a desk&#10;&#10;Description automatically generated">
              <a:extLst>
                <a:ext uri="{FF2B5EF4-FFF2-40B4-BE49-F238E27FC236}">
                  <a16:creationId xmlns:a16="http://schemas.microsoft.com/office/drawing/2014/main" id="{8A1A6792-4E7F-A419-1AFA-FF303B70E9F4}"/>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12275749" y="24714"/>
              <a:ext cx="2503821" cy="1544594"/>
            </a:xfrm>
            <a:prstGeom prst="rect">
              <a:avLst/>
            </a:prstGeom>
          </p:spPr>
        </p:pic>
      </p:grpSp>
      <p:pic>
        <p:nvPicPr>
          <p:cNvPr id="10" name="Picture 9" descr="A black background with a black square&#10;&#10;Description automatically generated with medium confidence">
            <a:extLst>
              <a:ext uri="{FF2B5EF4-FFF2-40B4-BE49-F238E27FC236}">
                <a16:creationId xmlns:a16="http://schemas.microsoft.com/office/drawing/2014/main" id="{60F45679-3144-D86F-4394-569360CC1624}"/>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6350" y="0"/>
            <a:ext cx="16256000" cy="9144000"/>
          </a:xfrm>
          <a:prstGeom prst="rect">
            <a:avLst/>
          </a:prstGeom>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hasCustomPrompt="1"/>
          </p:nvPr>
        </p:nvSpPr>
        <p:spPr>
          <a:xfrm>
            <a:off x="2421576" y="349071"/>
            <a:ext cx="9696532" cy="1137649"/>
          </a:xfrm>
          <a:prstGeom prst="rect">
            <a:avLst/>
          </a:prstGeom>
          <a:noFill/>
          <a:ln>
            <a:noFill/>
          </a:ln>
        </p:spPr>
        <p:txBody>
          <a:bodyPr spcFirstLastPara="1" wrap="square" lIns="91425" tIns="108000" rIns="91425" bIns="45700" anchor="t" anchorCtr="0">
            <a:sp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bg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Add Title</a:t>
            </a:r>
            <a:br>
              <a:rPr lang="en-US"/>
            </a:br>
            <a:endParaRPr/>
          </a:p>
        </p:txBody>
      </p:sp>
      <p:sp>
        <p:nvSpPr>
          <p:cNvPr id="6" name="Text Placeholder 6">
            <a:extLst>
              <a:ext uri="{FF2B5EF4-FFF2-40B4-BE49-F238E27FC236}">
                <a16:creationId xmlns:a16="http://schemas.microsoft.com/office/drawing/2014/main" id="{D6E140C6-C70A-C947-7711-0BA4214D3E0D}"/>
              </a:ext>
            </a:extLst>
          </p:cNvPr>
          <p:cNvSpPr>
            <a:spLocks noGrp="1" noRot="1" noMove="1" noResize="1" noEditPoints="1" noAdjustHandles="1" noChangeArrowheads="1" noChangeShapeType="1"/>
          </p:cNvSpPr>
          <p:nvPr>
            <p:ph type="body" sz="quarter" idx="11"/>
          </p:nvPr>
        </p:nvSpPr>
        <p:spPr>
          <a:xfrm>
            <a:off x="1291857" y="2370300"/>
            <a:ext cx="13696999" cy="5873587"/>
          </a:xfrm>
          <a:prstGeom prst="rect">
            <a:avLst/>
          </a:prstGeom>
        </p:spPr>
        <p:txBody>
          <a:bodyPr anchor="t"/>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11" name="Google Shape;60;p31">
            <a:extLst>
              <a:ext uri="{FF2B5EF4-FFF2-40B4-BE49-F238E27FC236}">
                <a16:creationId xmlns:a16="http://schemas.microsoft.com/office/drawing/2014/main" id="{67F3721E-1652-C181-A345-92F37F4B71D2}"/>
              </a:ext>
            </a:extLst>
          </p:cNvPr>
          <p:cNvSpPr>
            <a:spLocks/>
          </p:cNvSpPr>
          <p:nvPr userDrawn="1"/>
        </p:nvSpPr>
        <p:spPr>
          <a:xfrm>
            <a:off x="1113033" y="420003"/>
            <a:ext cx="1468273"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bg1"/>
                </a:solidFill>
                <a:latin typeface="Open Sans"/>
                <a:ea typeface="Open Sans"/>
                <a:cs typeface="Open Sans"/>
                <a:sym typeface="Open Sans"/>
              </a:rPr>
              <a:t>Demo: </a:t>
            </a:r>
            <a:endParaRPr lang="en-US" sz="1400" b="0" i="0" u="none" strike="noStrike" cap="none" dirty="0">
              <a:solidFill>
                <a:schemeClr val="bg1"/>
              </a:solidFill>
              <a:latin typeface="Arial"/>
              <a:ea typeface="Arial"/>
              <a:cs typeface="Arial"/>
              <a:sym typeface="Arial"/>
            </a:endParaRPr>
          </a:p>
        </p:txBody>
      </p:sp>
      <p:sp>
        <p:nvSpPr>
          <p:cNvPr id="4" name="Text Placeholder 7">
            <a:extLst>
              <a:ext uri="{FF2B5EF4-FFF2-40B4-BE49-F238E27FC236}">
                <a16:creationId xmlns:a16="http://schemas.microsoft.com/office/drawing/2014/main" id="{17EAF551-3311-91DD-E512-F39155DD8EA7}"/>
              </a:ext>
            </a:extLst>
          </p:cNvPr>
          <p:cNvSpPr txBox="1">
            <a:spLocks noGrp="1" noRot="1" noMove="1" noResize="1" noEditPoints="1" noAdjustHandles="1" noChangeArrowheads="1" noChangeShapeType="1"/>
          </p:cNvSpPr>
          <p:nvPr userDrawn="1"/>
        </p:nvSpPr>
        <p:spPr>
          <a:xfrm>
            <a:off x="12012930" y="1793876"/>
            <a:ext cx="1560195"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Duration:</a:t>
            </a:r>
          </a:p>
        </p:txBody>
      </p:sp>
      <p:sp>
        <p:nvSpPr>
          <p:cNvPr id="7" name="Text Placeholder 7">
            <a:extLst>
              <a:ext uri="{FF2B5EF4-FFF2-40B4-BE49-F238E27FC236}">
                <a16:creationId xmlns:a16="http://schemas.microsoft.com/office/drawing/2014/main" id="{5F5D4B66-24E3-85AD-9EFE-7B08C35BFABE}"/>
              </a:ext>
            </a:extLst>
          </p:cNvPr>
          <p:cNvSpPr txBox="1">
            <a:spLocks noGrp="1" noRot="1" noMove="1" noResize="1" noEditPoints="1" noAdjustHandles="1" noChangeArrowheads="1" noChangeShapeType="1"/>
          </p:cNvSpPr>
          <p:nvPr userDrawn="1"/>
        </p:nvSpPr>
        <p:spPr>
          <a:xfrm>
            <a:off x="13803630" y="1791495"/>
            <a:ext cx="1469708" cy="571501"/>
          </a:xfrm>
          <a:prstGeom prst="rect">
            <a:avLst/>
          </a:prstGeom>
        </p:spPr>
        <p:txBody>
          <a:bodyPr>
            <a:normAutofit/>
          </a:bodyPr>
          <a:lst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minutes</a:t>
            </a:r>
          </a:p>
        </p:txBody>
      </p:sp>
      <p:sp>
        <p:nvSpPr>
          <p:cNvPr id="9" name="Text Placeholder 6">
            <a:extLst>
              <a:ext uri="{FF2B5EF4-FFF2-40B4-BE49-F238E27FC236}">
                <a16:creationId xmlns:a16="http://schemas.microsoft.com/office/drawing/2014/main" id="{CA63BAA6-A5F5-E6B2-B7E5-2632162CE538}"/>
              </a:ext>
            </a:extLst>
          </p:cNvPr>
          <p:cNvSpPr>
            <a:spLocks noGrp="1" noRot="1" noMove="1" noResize="1" noEditPoints="1" noAdjustHandles="1" noChangeArrowheads="1" noChangeShapeType="1"/>
          </p:cNvSpPr>
          <p:nvPr>
            <p:ph type="body" sz="quarter" idx="14" hasCustomPrompt="1"/>
          </p:nvPr>
        </p:nvSpPr>
        <p:spPr>
          <a:xfrm>
            <a:off x="13416914" y="1793560"/>
            <a:ext cx="565786" cy="574675"/>
          </a:xfrm>
          <a:prstGeom prst="rect">
            <a:avLst/>
          </a:prstGeom>
        </p:spPr>
        <p:txBody>
          <a:bodyPr/>
          <a:lstStyle>
            <a:lvl1pPr marL="0" indent="0" algn="l">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r>
              <a:rPr lang="en-US"/>
              <a:t>05</a:t>
            </a:r>
          </a:p>
        </p:txBody>
      </p:sp>
    </p:spTree>
    <p:custDataLst>
      <p:tags r:id="rId1"/>
    </p:custDataLst>
    <p:extLst>
      <p:ext uri="{BB962C8B-B14F-4D97-AF65-F5344CB8AC3E}">
        <p14:creationId xmlns:p14="http://schemas.microsoft.com/office/powerpoint/2010/main" val="51512082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a:t>Click to add lead-in line</a:t>
            </a:r>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add text</a:t>
            </a:r>
          </a:p>
          <a:p>
            <a:pPr lvl="1">
              <a:lnSpc>
                <a:spcPct val="114000"/>
              </a:lnSpc>
              <a:spcBef>
                <a:spcPts val="1000"/>
              </a:spcBef>
            </a:pPr>
            <a:r>
              <a:rPr lang="en-GB"/>
              <a:t>Bullet point 1</a:t>
            </a:r>
          </a:p>
          <a:p>
            <a:pPr lvl="2">
              <a:lnSpc>
                <a:spcPct val="114000"/>
              </a:lnSpc>
              <a:spcBef>
                <a:spcPts val="1000"/>
              </a:spcBef>
              <a:buSzPct val="100000"/>
              <a:buFont typeface="Courier New" panose="02070309020205020404" pitchFamily="49" charset="0"/>
              <a:buChar char="o"/>
            </a:pPr>
            <a:r>
              <a:rPr lang="en-GB"/>
              <a:t>Sub-bullet point 1</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19">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18"/>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29" r:id="rId1"/>
    <p:sldLayoutId id="2147483726" r:id="rId2"/>
    <p:sldLayoutId id="2147483733" r:id="rId3"/>
    <p:sldLayoutId id="2147483734" r:id="rId4"/>
    <p:sldLayoutId id="2147483730" r:id="rId5"/>
    <p:sldLayoutId id="2147483683" r:id="rId6"/>
    <p:sldLayoutId id="2147483736" r:id="rId7"/>
    <p:sldLayoutId id="2147483684" r:id="rId8"/>
    <p:sldLayoutId id="2147483691" r:id="rId9"/>
    <p:sldLayoutId id="2147483735" r:id="rId10"/>
    <p:sldLayoutId id="2147483716" r:id="rId11"/>
    <p:sldLayoutId id="2147483690" r:id="rId12"/>
    <p:sldLayoutId id="2147483737" r:id="rId13"/>
    <p:sldLayoutId id="2147483694" r:id="rId14"/>
    <p:sldLayoutId id="2147483724" r:id="rId15"/>
    <p:sldLayoutId id="2147483720" r:id="rId16"/>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1" userDrawn="1">
          <p15:clr>
            <a:srgbClr val="5ACBF0"/>
          </p15:clr>
        </p15:guide>
        <p15:guide id="2" pos="5120" userDrawn="1">
          <p15:clr>
            <a:srgbClr val="000000"/>
          </p15:clr>
        </p15:guide>
        <p15:guide id="3" orient="horz" pos="2880" userDrawn="1">
          <p15:clr>
            <a:srgbClr val="000000"/>
          </p15:clr>
        </p15:guide>
        <p15:guide id="4" orient="horz" pos="5239" userDrawn="1">
          <p15:clr>
            <a:srgbClr val="5ACBF0"/>
          </p15:clr>
        </p15:guide>
        <p15:guide id="5" pos="1015" userDrawn="1">
          <p15:clr>
            <a:srgbClr val="5ACBF0"/>
          </p15:clr>
        </p15:guide>
        <p15:guide id="6" pos="516" userDrawn="1">
          <p15:clr>
            <a:srgbClr val="F26B43"/>
          </p15:clr>
        </p15:guide>
        <p15:guide id="7" pos="9224" userDrawn="1">
          <p15:clr>
            <a:srgbClr val="5ACBF0"/>
          </p15:clr>
        </p15:guide>
        <p15:guide id="8" pos="9728" userDrawn="1">
          <p15:clr>
            <a:srgbClr val="F26B43"/>
          </p15:clr>
        </p15:guide>
        <p15:guide id="9" orient="horz" pos="249" userDrawn="1">
          <p15:clr>
            <a:srgbClr val="F26B43"/>
          </p15:clr>
        </p15:guide>
        <p15:guide id="10" orient="horz" pos="5511"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1.xml"/><Relationship Id="rId1" Type="http://schemas.openxmlformats.org/officeDocument/2006/relationships/tags" Target="../tags/tag26.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2.xml"/><Relationship Id="rId1" Type="http://schemas.openxmlformats.org/officeDocument/2006/relationships/tags" Target="../tags/tag2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6.xml"/><Relationship Id="rId1" Type="http://schemas.openxmlformats.org/officeDocument/2006/relationships/tags" Target="../tags/tag2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D1AF223-9F5C-3F93-0D63-6A11E12C5EBA}"/>
              </a:ext>
            </a:extLst>
          </p:cNvPr>
          <p:cNvSpPr>
            <a:spLocks noGrp="1"/>
          </p:cNvSpPr>
          <p:nvPr>
            <p:ph type="body" idx="10"/>
          </p:nvPr>
        </p:nvSpPr>
        <p:spPr>
          <a:xfrm>
            <a:off x="653386" y="4114800"/>
            <a:ext cx="7835706" cy="914400"/>
          </a:xfrm>
        </p:spPr>
        <p:txBody>
          <a:bodyPr/>
          <a:lstStyle/>
          <a:p>
            <a:pPr>
              <a:lnSpc>
                <a:spcPct val="113999"/>
              </a:lnSpc>
            </a:pPr>
            <a:r>
              <a:rPr lang="en-US" dirty="0"/>
              <a:t>Python Refresher for AI</a:t>
            </a:r>
          </a:p>
        </p:txBody>
      </p:sp>
    </p:spTree>
    <p:custDataLst>
      <p:tags r:id="rId1"/>
    </p:custDataLst>
    <p:extLst>
      <p:ext uri="{BB962C8B-B14F-4D97-AF65-F5344CB8AC3E}">
        <p14:creationId xmlns:p14="http://schemas.microsoft.com/office/powerpoint/2010/main" val="5818283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C662A2-09DF-E0D8-AB32-9EFB6ADBC976}"/>
              </a:ext>
            </a:extLst>
          </p:cNvPr>
          <p:cNvSpPr>
            <a:spLocks noGrp="1"/>
          </p:cNvSpPr>
          <p:nvPr>
            <p:ph type="body" idx="10"/>
          </p:nvPr>
        </p:nvSpPr>
        <p:spPr>
          <a:xfrm>
            <a:off x="893794" y="1512833"/>
            <a:ext cx="14483053" cy="903776"/>
          </a:xfrm>
        </p:spPr>
        <p:txBody>
          <a:bodyPr>
            <a:noAutofit/>
          </a:bodyPr>
          <a:lstStyle/>
          <a:p>
            <a:r>
              <a:rPr lang="en-US" dirty="0"/>
              <a:t>The following points outline how AI-powered code generation streamlines development:</a:t>
            </a:r>
          </a:p>
        </p:txBody>
      </p:sp>
      <p:sp>
        <p:nvSpPr>
          <p:cNvPr id="4" name="Title 3">
            <a:extLst>
              <a:ext uri="{FF2B5EF4-FFF2-40B4-BE49-F238E27FC236}">
                <a16:creationId xmlns:a16="http://schemas.microsoft.com/office/drawing/2014/main" id="{54B3FFEB-7FA9-55B4-6852-2AED061DA82D}"/>
              </a:ext>
            </a:extLst>
          </p:cNvPr>
          <p:cNvSpPr>
            <a:spLocks noGrp="1"/>
          </p:cNvSpPr>
          <p:nvPr>
            <p:ph type="title"/>
          </p:nvPr>
        </p:nvSpPr>
        <p:spPr/>
        <p:txBody>
          <a:bodyPr>
            <a:normAutofit/>
          </a:bodyPr>
          <a:lstStyle/>
          <a:p>
            <a:r>
              <a:rPr lang="en-US" b="1" dirty="0"/>
              <a:t>How AI Generates Code</a:t>
            </a:r>
            <a:endParaRPr lang="en-US" dirty="0"/>
          </a:p>
        </p:txBody>
      </p:sp>
      <p:sp>
        <p:nvSpPr>
          <p:cNvPr id="6" name="Brandline_LVC">
            <a:extLst>
              <a:ext uri="{FF2B5EF4-FFF2-40B4-BE49-F238E27FC236}">
                <a16:creationId xmlns:a16="http://schemas.microsoft.com/office/drawing/2014/main" id="{3D97F20F-C413-6C0D-AFAA-09F5C91BF179}"/>
              </a:ext>
            </a:extLst>
          </p:cNvPr>
          <p:cNvSpPr/>
          <p:nvPr/>
        </p:nvSpPr>
        <p:spPr>
          <a:xfrm>
            <a:off x="5435600" y="816324"/>
            <a:ext cx="5393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5">
            <a:extLst>
              <a:ext uri="{FF2B5EF4-FFF2-40B4-BE49-F238E27FC236}">
                <a16:creationId xmlns:a16="http://schemas.microsoft.com/office/drawing/2014/main" id="{5076E7A6-BDBB-11B1-2EFF-8947E36B425E}"/>
              </a:ext>
            </a:extLst>
          </p:cNvPr>
          <p:cNvSpPr>
            <a:spLocks/>
          </p:cNvSpPr>
          <p:nvPr/>
        </p:nvSpPr>
        <p:spPr bwMode="auto">
          <a:xfrm>
            <a:off x="1437425" y="4834749"/>
            <a:ext cx="13381150" cy="636858"/>
          </a:xfrm>
          <a:custGeom>
            <a:avLst/>
            <a:gdLst>
              <a:gd name="T0" fmla="*/ 4981 w 5101"/>
              <a:gd name="T1" fmla="*/ 229 h 229"/>
              <a:gd name="T2" fmla="*/ 0 w 5101"/>
              <a:gd name="T3" fmla="*/ 229 h 229"/>
              <a:gd name="T4" fmla="*/ 123 w 5101"/>
              <a:gd name="T5" fmla="*/ 115 h 229"/>
              <a:gd name="T6" fmla="*/ 0 w 5101"/>
              <a:gd name="T7" fmla="*/ 0 h 229"/>
              <a:gd name="T8" fmla="*/ 4981 w 5101"/>
              <a:gd name="T9" fmla="*/ 0 h 229"/>
              <a:gd name="T10" fmla="*/ 5101 w 5101"/>
              <a:gd name="T11" fmla="*/ 115 h 229"/>
              <a:gd name="T12" fmla="*/ 4981 w 5101"/>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5101" h="229">
                <a:moveTo>
                  <a:pt x="4981" y="229"/>
                </a:moveTo>
                <a:lnTo>
                  <a:pt x="0" y="229"/>
                </a:lnTo>
                <a:lnTo>
                  <a:pt x="123" y="115"/>
                </a:lnTo>
                <a:lnTo>
                  <a:pt x="0" y="0"/>
                </a:lnTo>
                <a:lnTo>
                  <a:pt x="4981" y="0"/>
                </a:lnTo>
                <a:lnTo>
                  <a:pt x="5101" y="115"/>
                </a:lnTo>
                <a:lnTo>
                  <a:pt x="4981" y="229"/>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0" name="Freeform 34">
            <a:extLst>
              <a:ext uri="{FF2B5EF4-FFF2-40B4-BE49-F238E27FC236}">
                <a16:creationId xmlns:a16="http://schemas.microsoft.com/office/drawing/2014/main" id="{76D7198E-C643-DF01-1605-47A45A5D8AAB}"/>
              </a:ext>
            </a:extLst>
          </p:cNvPr>
          <p:cNvSpPr/>
          <p:nvPr/>
        </p:nvSpPr>
        <p:spPr>
          <a:xfrm>
            <a:off x="2515295" y="3298936"/>
            <a:ext cx="2765832" cy="4464133"/>
          </a:xfrm>
          <a:custGeom>
            <a:avLst/>
            <a:gdLst>
              <a:gd name="connsiteX0" fmla="*/ 0 w 1936216"/>
              <a:gd name="connsiteY0" fmla="*/ 0 h 3294063"/>
              <a:gd name="connsiteX1" fmla="*/ 1936216 w 1936216"/>
              <a:gd name="connsiteY1" fmla="*/ 0 h 3294063"/>
              <a:gd name="connsiteX2" fmla="*/ 1936216 w 1936216"/>
              <a:gd name="connsiteY2" fmla="*/ 2982913 h 3294063"/>
              <a:gd name="connsiteX3" fmla="*/ 966926 w 1936216"/>
              <a:gd name="connsiteY3" fmla="*/ 3294063 h 3294063"/>
              <a:gd name="connsiteX4" fmla="*/ 0 w 1936216"/>
              <a:gd name="connsiteY4" fmla="*/ 2982913 h 329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216" h="3294063">
                <a:moveTo>
                  <a:pt x="0" y="0"/>
                </a:moveTo>
                <a:lnTo>
                  <a:pt x="1936216" y="0"/>
                </a:lnTo>
                <a:lnTo>
                  <a:pt x="1936216" y="2982913"/>
                </a:lnTo>
                <a:lnTo>
                  <a:pt x="966926" y="3294063"/>
                </a:lnTo>
                <a:lnTo>
                  <a:pt x="0" y="2982913"/>
                </a:lnTo>
                <a:close/>
              </a:path>
            </a:pathLst>
          </a:custGeom>
          <a:solidFill>
            <a:schemeClr val="bg1"/>
          </a:solidFill>
          <a:ln>
            <a:solidFill>
              <a:schemeClr val="bg2"/>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477">
            <a:extLst>
              <a:ext uri="{FF2B5EF4-FFF2-40B4-BE49-F238E27FC236}">
                <a16:creationId xmlns:a16="http://schemas.microsoft.com/office/drawing/2014/main" id="{604B7F62-96BC-5297-AF3E-F11F2EE4CE50}"/>
              </a:ext>
            </a:extLst>
          </p:cNvPr>
          <p:cNvSpPr>
            <a:spLocks/>
          </p:cNvSpPr>
          <p:nvPr/>
        </p:nvSpPr>
        <p:spPr bwMode="auto">
          <a:xfrm>
            <a:off x="2277106" y="4174856"/>
            <a:ext cx="281194" cy="330391"/>
          </a:xfrm>
          <a:custGeom>
            <a:avLst/>
            <a:gdLst>
              <a:gd name="T0" fmla="*/ 0 w 138"/>
              <a:gd name="T1" fmla="*/ 87 h 192"/>
              <a:gd name="T2" fmla="*/ 138 w 138"/>
              <a:gd name="T3" fmla="*/ 192 h 192"/>
              <a:gd name="T4" fmla="*/ 138 w 138"/>
              <a:gd name="T5" fmla="*/ 0 h 192"/>
              <a:gd name="T6" fmla="*/ 0 w 138"/>
              <a:gd name="T7" fmla="*/ 87 h 192"/>
            </a:gdLst>
            <a:ahLst/>
            <a:cxnLst>
              <a:cxn ang="0">
                <a:pos x="T0" y="T1"/>
              </a:cxn>
              <a:cxn ang="0">
                <a:pos x="T2" y="T3"/>
              </a:cxn>
              <a:cxn ang="0">
                <a:pos x="T4" y="T5"/>
              </a:cxn>
              <a:cxn ang="0">
                <a:pos x="T6" y="T7"/>
              </a:cxn>
            </a:cxnLst>
            <a:rect l="0" t="0" r="r" b="b"/>
            <a:pathLst>
              <a:path w="138" h="192">
                <a:moveTo>
                  <a:pt x="0" y="87"/>
                </a:moveTo>
                <a:cubicBezTo>
                  <a:pt x="12" y="174"/>
                  <a:pt x="138" y="192"/>
                  <a:pt x="138" y="192"/>
                </a:cubicBezTo>
                <a:cubicBezTo>
                  <a:pt x="138" y="0"/>
                  <a:pt x="138" y="0"/>
                  <a:pt x="138" y="0"/>
                </a:cubicBezTo>
                <a:cubicBezTo>
                  <a:pt x="72" y="9"/>
                  <a:pt x="7" y="32"/>
                  <a:pt x="0" y="87"/>
                </a:cubicBezTo>
                <a:close/>
              </a:path>
            </a:pathLst>
          </a:custGeom>
          <a:solidFill>
            <a:srgbClr val="328C8E"/>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2" name="Freeform 490">
            <a:extLst>
              <a:ext uri="{FF2B5EF4-FFF2-40B4-BE49-F238E27FC236}">
                <a16:creationId xmlns:a16="http://schemas.microsoft.com/office/drawing/2014/main" id="{BF6F7870-B058-7FA1-0652-4BADD3939F3A}"/>
              </a:ext>
            </a:extLst>
          </p:cNvPr>
          <p:cNvSpPr>
            <a:spLocks/>
          </p:cNvSpPr>
          <p:nvPr/>
        </p:nvSpPr>
        <p:spPr bwMode="auto">
          <a:xfrm>
            <a:off x="2250214" y="3462211"/>
            <a:ext cx="2070411" cy="862474"/>
          </a:xfrm>
          <a:custGeom>
            <a:avLst/>
            <a:gdLst>
              <a:gd name="T0" fmla="*/ 833 w 1013"/>
              <a:gd name="T1" fmla="*/ 2 h 499"/>
              <a:gd name="T2" fmla="*/ 292 w 1013"/>
              <a:gd name="T3" fmla="*/ 7 h 499"/>
              <a:gd name="T4" fmla="*/ 14 w 1013"/>
              <a:gd name="T5" fmla="*/ 102 h 499"/>
              <a:gd name="T6" fmla="*/ 14 w 1013"/>
              <a:gd name="T7" fmla="*/ 482 h 499"/>
              <a:gd name="T8" fmla="*/ 14 w 1013"/>
              <a:gd name="T9" fmla="*/ 492 h 499"/>
              <a:gd name="T10" fmla="*/ 15 w 1013"/>
              <a:gd name="T11" fmla="*/ 499 h 499"/>
              <a:gd name="T12" fmla="*/ 153 w 1013"/>
              <a:gd name="T13" fmla="*/ 412 h 499"/>
              <a:gd name="T14" fmla="*/ 271 w 1013"/>
              <a:gd name="T15" fmla="*/ 405 h 499"/>
              <a:gd name="T16" fmla="*/ 833 w 1013"/>
              <a:gd name="T17" fmla="*/ 406 h 499"/>
              <a:gd name="T18" fmla="*/ 1013 w 1013"/>
              <a:gd name="T19" fmla="*/ 194 h 499"/>
              <a:gd name="T20" fmla="*/ 833 w 1013"/>
              <a:gd name="T21" fmla="*/ 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3" h="499">
                <a:moveTo>
                  <a:pt x="833" y="2"/>
                </a:moveTo>
                <a:cubicBezTo>
                  <a:pt x="640" y="2"/>
                  <a:pt x="317" y="8"/>
                  <a:pt x="292" y="7"/>
                </a:cubicBezTo>
                <a:cubicBezTo>
                  <a:pt x="0" y="0"/>
                  <a:pt x="14" y="102"/>
                  <a:pt x="14" y="102"/>
                </a:cubicBezTo>
                <a:cubicBezTo>
                  <a:pt x="14" y="482"/>
                  <a:pt x="14" y="482"/>
                  <a:pt x="14" y="482"/>
                </a:cubicBezTo>
                <a:cubicBezTo>
                  <a:pt x="14" y="492"/>
                  <a:pt x="14" y="492"/>
                  <a:pt x="14" y="492"/>
                </a:cubicBezTo>
                <a:cubicBezTo>
                  <a:pt x="14" y="494"/>
                  <a:pt x="14" y="497"/>
                  <a:pt x="15" y="499"/>
                </a:cubicBezTo>
                <a:cubicBezTo>
                  <a:pt x="22" y="444"/>
                  <a:pt x="87" y="421"/>
                  <a:pt x="153" y="412"/>
                </a:cubicBezTo>
                <a:cubicBezTo>
                  <a:pt x="197" y="406"/>
                  <a:pt x="242" y="405"/>
                  <a:pt x="271" y="405"/>
                </a:cubicBezTo>
                <a:cubicBezTo>
                  <a:pt x="301" y="405"/>
                  <a:pt x="644" y="406"/>
                  <a:pt x="833" y="406"/>
                </a:cubicBezTo>
                <a:cubicBezTo>
                  <a:pt x="1013" y="194"/>
                  <a:pt x="1013" y="194"/>
                  <a:pt x="1013" y="194"/>
                </a:cubicBezTo>
                <a:lnTo>
                  <a:pt x="833" y="2"/>
                </a:lnTo>
                <a:close/>
              </a:path>
            </a:pathLst>
          </a:custGeom>
          <a:solidFill>
            <a:srgbClr val="3EADB0"/>
          </a:solidFill>
          <a:ln>
            <a:solidFill>
              <a:srgbClr val="3EADB0"/>
            </a:solidFill>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4" name="Text_4">
            <a:extLst>
              <a:ext uri="{FF2B5EF4-FFF2-40B4-BE49-F238E27FC236}">
                <a16:creationId xmlns:a16="http://schemas.microsoft.com/office/drawing/2014/main" id="{130C5376-A2C3-87C3-CA3D-202BB2F2EE82}"/>
              </a:ext>
            </a:extLst>
          </p:cNvPr>
          <p:cNvSpPr>
            <a:spLocks noChangeArrowheads="1"/>
          </p:cNvSpPr>
          <p:nvPr/>
        </p:nvSpPr>
        <p:spPr bwMode="auto">
          <a:xfrm>
            <a:off x="2647485" y="4603621"/>
            <a:ext cx="2453717" cy="152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a:defRPr sz="3000" b="1">
                <a:solidFill>
                  <a:srgbClr val="000000"/>
                </a:solidFill>
                <a:latin typeface="Helvetica Neue" charset="0"/>
                <a:ea typeface="Helvetica Neue" charset="0"/>
                <a:cs typeface="Helvetica Neue" charset="0"/>
                <a:sym typeface="Helvetica Neue" charset="0"/>
              </a:defRPr>
            </a:lvl1pPr>
            <a:lvl2pPr>
              <a:defRPr sz="3000" b="1">
                <a:solidFill>
                  <a:srgbClr val="000000"/>
                </a:solidFill>
                <a:latin typeface="Helvetica Neue" charset="0"/>
                <a:ea typeface="Helvetica Neue" charset="0"/>
                <a:cs typeface="Helvetica Neue" charset="0"/>
                <a:sym typeface="Helvetica Neue" charset="0"/>
              </a:defRPr>
            </a:lvl2pPr>
            <a:lvl3pPr>
              <a:defRPr sz="3000" b="1">
                <a:solidFill>
                  <a:srgbClr val="000000"/>
                </a:solidFill>
                <a:latin typeface="Helvetica Neue" charset="0"/>
                <a:ea typeface="Helvetica Neue" charset="0"/>
                <a:cs typeface="Helvetica Neue" charset="0"/>
                <a:sym typeface="Helvetica Neue" charset="0"/>
              </a:defRPr>
            </a:lvl3pPr>
            <a:lvl4pPr>
              <a:defRPr sz="3000" b="1">
                <a:solidFill>
                  <a:srgbClr val="000000"/>
                </a:solidFill>
                <a:latin typeface="Helvetica Neue" charset="0"/>
                <a:ea typeface="Helvetica Neue" charset="0"/>
                <a:cs typeface="Helvetica Neue" charset="0"/>
                <a:sym typeface="Helvetica Neue" charset="0"/>
              </a:defRPr>
            </a:lvl4pPr>
            <a:lvl5pPr>
              <a:defRPr sz="3000" b="1">
                <a:solidFill>
                  <a:srgbClr val="000000"/>
                </a:solidFill>
                <a:latin typeface="Helvetica Neue" charset="0"/>
                <a:ea typeface="Helvetica Neue" charset="0"/>
                <a:cs typeface="Helvetica Neue" charset="0"/>
                <a:sym typeface="Helvetica Neue" charset="0"/>
              </a:defRPr>
            </a:lvl5pPr>
            <a:lvl6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marL="0" indent="0" algn="ctr">
              <a:lnSpc>
                <a:spcPct val="115000"/>
              </a:lnSpc>
            </a:pPr>
            <a:r>
              <a:rPr lang="en-US" sz="2200" b="0" dirty="0">
                <a:solidFill>
                  <a:srgbClr val="404040"/>
                </a:solidFill>
                <a:latin typeface="Open Sans" pitchFamily="2" charset="0"/>
              </a:rPr>
              <a:t>Generates entire functions from simple comments or partial input</a:t>
            </a:r>
          </a:p>
        </p:txBody>
      </p:sp>
      <p:sp>
        <p:nvSpPr>
          <p:cNvPr id="15" name="Freeform 35">
            <a:extLst>
              <a:ext uri="{FF2B5EF4-FFF2-40B4-BE49-F238E27FC236}">
                <a16:creationId xmlns:a16="http://schemas.microsoft.com/office/drawing/2014/main" id="{59090572-82C8-89B1-99A3-37EEBFA532BA}"/>
              </a:ext>
            </a:extLst>
          </p:cNvPr>
          <p:cNvSpPr/>
          <p:nvPr/>
        </p:nvSpPr>
        <p:spPr>
          <a:xfrm>
            <a:off x="5556582" y="3298936"/>
            <a:ext cx="2765832" cy="4464133"/>
          </a:xfrm>
          <a:custGeom>
            <a:avLst/>
            <a:gdLst>
              <a:gd name="connsiteX0" fmla="*/ 0 w 1936216"/>
              <a:gd name="connsiteY0" fmla="*/ 0 h 3294063"/>
              <a:gd name="connsiteX1" fmla="*/ 1936216 w 1936216"/>
              <a:gd name="connsiteY1" fmla="*/ 0 h 3294063"/>
              <a:gd name="connsiteX2" fmla="*/ 1936216 w 1936216"/>
              <a:gd name="connsiteY2" fmla="*/ 2982913 h 3294063"/>
              <a:gd name="connsiteX3" fmla="*/ 966926 w 1936216"/>
              <a:gd name="connsiteY3" fmla="*/ 3294063 h 3294063"/>
              <a:gd name="connsiteX4" fmla="*/ 0 w 1936216"/>
              <a:gd name="connsiteY4" fmla="*/ 2982913 h 329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216" h="3294063">
                <a:moveTo>
                  <a:pt x="0" y="0"/>
                </a:moveTo>
                <a:lnTo>
                  <a:pt x="1936216" y="0"/>
                </a:lnTo>
                <a:lnTo>
                  <a:pt x="1936216" y="2982913"/>
                </a:lnTo>
                <a:lnTo>
                  <a:pt x="966926" y="3294063"/>
                </a:lnTo>
                <a:lnTo>
                  <a:pt x="0" y="2982913"/>
                </a:lnTo>
                <a:close/>
              </a:path>
            </a:pathLst>
          </a:custGeom>
          <a:solidFill>
            <a:schemeClr val="bg1"/>
          </a:solidFill>
          <a:ln>
            <a:solidFill>
              <a:schemeClr val="bg2"/>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477">
            <a:extLst>
              <a:ext uri="{FF2B5EF4-FFF2-40B4-BE49-F238E27FC236}">
                <a16:creationId xmlns:a16="http://schemas.microsoft.com/office/drawing/2014/main" id="{9461FA1C-D546-11F0-2877-CCE9587D0A0F}"/>
              </a:ext>
            </a:extLst>
          </p:cNvPr>
          <p:cNvSpPr>
            <a:spLocks/>
          </p:cNvSpPr>
          <p:nvPr/>
        </p:nvSpPr>
        <p:spPr bwMode="auto">
          <a:xfrm>
            <a:off x="5318393" y="4174856"/>
            <a:ext cx="281194" cy="330391"/>
          </a:xfrm>
          <a:custGeom>
            <a:avLst/>
            <a:gdLst>
              <a:gd name="T0" fmla="*/ 0 w 138"/>
              <a:gd name="T1" fmla="*/ 87 h 192"/>
              <a:gd name="T2" fmla="*/ 138 w 138"/>
              <a:gd name="T3" fmla="*/ 192 h 192"/>
              <a:gd name="T4" fmla="*/ 138 w 138"/>
              <a:gd name="T5" fmla="*/ 0 h 192"/>
              <a:gd name="T6" fmla="*/ 0 w 138"/>
              <a:gd name="T7" fmla="*/ 87 h 192"/>
            </a:gdLst>
            <a:ahLst/>
            <a:cxnLst>
              <a:cxn ang="0">
                <a:pos x="T0" y="T1"/>
              </a:cxn>
              <a:cxn ang="0">
                <a:pos x="T2" y="T3"/>
              </a:cxn>
              <a:cxn ang="0">
                <a:pos x="T4" y="T5"/>
              </a:cxn>
              <a:cxn ang="0">
                <a:pos x="T6" y="T7"/>
              </a:cxn>
            </a:cxnLst>
            <a:rect l="0" t="0" r="r" b="b"/>
            <a:pathLst>
              <a:path w="138" h="192">
                <a:moveTo>
                  <a:pt x="0" y="87"/>
                </a:moveTo>
                <a:cubicBezTo>
                  <a:pt x="12" y="174"/>
                  <a:pt x="138" y="192"/>
                  <a:pt x="138" y="192"/>
                </a:cubicBezTo>
                <a:cubicBezTo>
                  <a:pt x="138" y="0"/>
                  <a:pt x="138" y="0"/>
                  <a:pt x="138" y="0"/>
                </a:cubicBezTo>
                <a:cubicBezTo>
                  <a:pt x="72" y="9"/>
                  <a:pt x="7" y="32"/>
                  <a:pt x="0" y="87"/>
                </a:cubicBezTo>
                <a:close/>
              </a:path>
            </a:pathLst>
          </a:custGeom>
          <a:solidFill>
            <a:srgbClr val="F13D2F"/>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7" name="Freeform 490">
            <a:extLst>
              <a:ext uri="{FF2B5EF4-FFF2-40B4-BE49-F238E27FC236}">
                <a16:creationId xmlns:a16="http://schemas.microsoft.com/office/drawing/2014/main" id="{043D7FBB-CDB0-03C9-0F8F-1F8DE149E932}"/>
              </a:ext>
            </a:extLst>
          </p:cNvPr>
          <p:cNvSpPr>
            <a:spLocks/>
          </p:cNvSpPr>
          <p:nvPr/>
        </p:nvSpPr>
        <p:spPr bwMode="auto">
          <a:xfrm>
            <a:off x="5291501" y="3462211"/>
            <a:ext cx="2070411" cy="862474"/>
          </a:xfrm>
          <a:custGeom>
            <a:avLst/>
            <a:gdLst>
              <a:gd name="T0" fmla="*/ 833 w 1013"/>
              <a:gd name="T1" fmla="*/ 2 h 499"/>
              <a:gd name="T2" fmla="*/ 292 w 1013"/>
              <a:gd name="T3" fmla="*/ 7 h 499"/>
              <a:gd name="T4" fmla="*/ 14 w 1013"/>
              <a:gd name="T5" fmla="*/ 102 h 499"/>
              <a:gd name="T6" fmla="*/ 14 w 1013"/>
              <a:gd name="T7" fmla="*/ 482 h 499"/>
              <a:gd name="T8" fmla="*/ 14 w 1013"/>
              <a:gd name="T9" fmla="*/ 492 h 499"/>
              <a:gd name="T10" fmla="*/ 15 w 1013"/>
              <a:gd name="T11" fmla="*/ 499 h 499"/>
              <a:gd name="T12" fmla="*/ 153 w 1013"/>
              <a:gd name="T13" fmla="*/ 412 h 499"/>
              <a:gd name="T14" fmla="*/ 271 w 1013"/>
              <a:gd name="T15" fmla="*/ 405 h 499"/>
              <a:gd name="T16" fmla="*/ 833 w 1013"/>
              <a:gd name="T17" fmla="*/ 406 h 499"/>
              <a:gd name="T18" fmla="*/ 1013 w 1013"/>
              <a:gd name="T19" fmla="*/ 194 h 499"/>
              <a:gd name="T20" fmla="*/ 833 w 1013"/>
              <a:gd name="T21" fmla="*/ 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3" h="499">
                <a:moveTo>
                  <a:pt x="833" y="2"/>
                </a:moveTo>
                <a:cubicBezTo>
                  <a:pt x="640" y="2"/>
                  <a:pt x="317" y="8"/>
                  <a:pt x="292" y="7"/>
                </a:cubicBezTo>
                <a:cubicBezTo>
                  <a:pt x="0" y="0"/>
                  <a:pt x="14" y="102"/>
                  <a:pt x="14" y="102"/>
                </a:cubicBezTo>
                <a:cubicBezTo>
                  <a:pt x="14" y="482"/>
                  <a:pt x="14" y="482"/>
                  <a:pt x="14" y="482"/>
                </a:cubicBezTo>
                <a:cubicBezTo>
                  <a:pt x="14" y="492"/>
                  <a:pt x="14" y="492"/>
                  <a:pt x="14" y="492"/>
                </a:cubicBezTo>
                <a:cubicBezTo>
                  <a:pt x="14" y="494"/>
                  <a:pt x="14" y="497"/>
                  <a:pt x="15" y="499"/>
                </a:cubicBezTo>
                <a:cubicBezTo>
                  <a:pt x="22" y="444"/>
                  <a:pt x="87" y="421"/>
                  <a:pt x="153" y="412"/>
                </a:cubicBezTo>
                <a:cubicBezTo>
                  <a:pt x="197" y="406"/>
                  <a:pt x="242" y="405"/>
                  <a:pt x="271" y="405"/>
                </a:cubicBezTo>
                <a:cubicBezTo>
                  <a:pt x="301" y="405"/>
                  <a:pt x="644" y="406"/>
                  <a:pt x="833" y="406"/>
                </a:cubicBezTo>
                <a:cubicBezTo>
                  <a:pt x="1013" y="194"/>
                  <a:pt x="1013" y="194"/>
                  <a:pt x="1013" y="194"/>
                </a:cubicBezTo>
                <a:lnTo>
                  <a:pt x="833" y="2"/>
                </a:lnTo>
                <a:close/>
              </a:path>
            </a:pathLst>
          </a:custGeom>
          <a:solidFill>
            <a:srgbClr val="F6837A"/>
          </a:solidFill>
          <a:ln>
            <a:solidFill>
              <a:srgbClr val="F6837A"/>
            </a:solidFill>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19" name="Freeform 36">
            <a:extLst>
              <a:ext uri="{FF2B5EF4-FFF2-40B4-BE49-F238E27FC236}">
                <a16:creationId xmlns:a16="http://schemas.microsoft.com/office/drawing/2014/main" id="{E639E81C-D654-4268-A5AA-84A736447AF1}"/>
              </a:ext>
            </a:extLst>
          </p:cNvPr>
          <p:cNvSpPr/>
          <p:nvPr/>
        </p:nvSpPr>
        <p:spPr>
          <a:xfrm>
            <a:off x="8597870" y="3298936"/>
            <a:ext cx="2765832" cy="4464133"/>
          </a:xfrm>
          <a:custGeom>
            <a:avLst/>
            <a:gdLst>
              <a:gd name="connsiteX0" fmla="*/ 0 w 1936216"/>
              <a:gd name="connsiteY0" fmla="*/ 0 h 3294063"/>
              <a:gd name="connsiteX1" fmla="*/ 1936216 w 1936216"/>
              <a:gd name="connsiteY1" fmla="*/ 0 h 3294063"/>
              <a:gd name="connsiteX2" fmla="*/ 1936216 w 1936216"/>
              <a:gd name="connsiteY2" fmla="*/ 2982913 h 3294063"/>
              <a:gd name="connsiteX3" fmla="*/ 966926 w 1936216"/>
              <a:gd name="connsiteY3" fmla="*/ 3294063 h 3294063"/>
              <a:gd name="connsiteX4" fmla="*/ 0 w 1936216"/>
              <a:gd name="connsiteY4" fmla="*/ 2982913 h 329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216" h="3294063">
                <a:moveTo>
                  <a:pt x="0" y="0"/>
                </a:moveTo>
                <a:lnTo>
                  <a:pt x="1936216" y="0"/>
                </a:lnTo>
                <a:lnTo>
                  <a:pt x="1936216" y="2982913"/>
                </a:lnTo>
                <a:lnTo>
                  <a:pt x="966926" y="3294063"/>
                </a:lnTo>
                <a:lnTo>
                  <a:pt x="0" y="2982913"/>
                </a:lnTo>
                <a:close/>
              </a:path>
            </a:pathLst>
          </a:custGeom>
          <a:solidFill>
            <a:schemeClr val="bg1"/>
          </a:solidFill>
          <a:ln>
            <a:solidFill>
              <a:schemeClr val="bg2"/>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477">
            <a:extLst>
              <a:ext uri="{FF2B5EF4-FFF2-40B4-BE49-F238E27FC236}">
                <a16:creationId xmlns:a16="http://schemas.microsoft.com/office/drawing/2014/main" id="{B597BC13-DDED-1D77-C42F-F6F1D312FA48}"/>
              </a:ext>
            </a:extLst>
          </p:cNvPr>
          <p:cNvSpPr>
            <a:spLocks/>
          </p:cNvSpPr>
          <p:nvPr/>
        </p:nvSpPr>
        <p:spPr bwMode="auto">
          <a:xfrm>
            <a:off x="8359681" y="4174856"/>
            <a:ext cx="281194" cy="330391"/>
          </a:xfrm>
          <a:custGeom>
            <a:avLst/>
            <a:gdLst>
              <a:gd name="T0" fmla="*/ 0 w 138"/>
              <a:gd name="T1" fmla="*/ 87 h 192"/>
              <a:gd name="T2" fmla="*/ 138 w 138"/>
              <a:gd name="T3" fmla="*/ 192 h 192"/>
              <a:gd name="T4" fmla="*/ 138 w 138"/>
              <a:gd name="T5" fmla="*/ 0 h 192"/>
              <a:gd name="T6" fmla="*/ 0 w 138"/>
              <a:gd name="T7" fmla="*/ 87 h 192"/>
            </a:gdLst>
            <a:ahLst/>
            <a:cxnLst>
              <a:cxn ang="0">
                <a:pos x="T0" y="T1"/>
              </a:cxn>
              <a:cxn ang="0">
                <a:pos x="T2" y="T3"/>
              </a:cxn>
              <a:cxn ang="0">
                <a:pos x="T4" y="T5"/>
              </a:cxn>
              <a:cxn ang="0">
                <a:pos x="T6" y="T7"/>
              </a:cxn>
            </a:cxnLst>
            <a:rect l="0" t="0" r="r" b="b"/>
            <a:pathLst>
              <a:path w="138" h="192">
                <a:moveTo>
                  <a:pt x="0" y="87"/>
                </a:moveTo>
                <a:cubicBezTo>
                  <a:pt x="12" y="174"/>
                  <a:pt x="138" y="192"/>
                  <a:pt x="138" y="192"/>
                </a:cubicBezTo>
                <a:cubicBezTo>
                  <a:pt x="138" y="0"/>
                  <a:pt x="138" y="0"/>
                  <a:pt x="138" y="0"/>
                </a:cubicBezTo>
                <a:cubicBezTo>
                  <a:pt x="72" y="9"/>
                  <a:pt x="7" y="32"/>
                  <a:pt x="0" y="87"/>
                </a:cubicBezTo>
                <a:close/>
              </a:path>
            </a:pathLst>
          </a:custGeom>
          <a:solidFill>
            <a:srgbClr val="B87A1E"/>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1" name="Freeform 490">
            <a:extLst>
              <a:ext uri="{FF2B5EF4-FFF2-40B4-BE49-F238E27FC236}">
                <a16:creationId xmlns:a16="http://schemas.microsoft.com/office/drawing/2014/main" id="{125EB4A3-D489-A27D-B11F-B53D6BE78AB2}"/>
              </a:ext>
            </a:extLst>
          </p:cNvPr>
          <p:cNvSpPr>
            <a:spLocks/>
          </p:cNvSpPr>
          <p:nvPr/>
        </p:nvSpPr>
        <p:spPr bwMode="auto">
          <a:xfrm>
            <a:off x="8332789" y="3462211"/>
            <a:ext cx="2070411" cy="862474"/>
          </a:xfrm>
          <a:custGeom>
            <a:avLst/>
            <a:gdLst>
              <a:gd name="T0" fmla="*/ 833 w 1013"/>
              <a:gd name="T1" fmla="*/ 2 h 499"/>
              <a:gd name="T2" fmla="*/ 292 w 1013"/>
              <a:gd name="T3" fmla="*/ 7 h 499"/>
              <a:gd name="T4" fmla="*/ 14 w 1013"/>
              <a:gd name="T5" fmla="*/ 102 h 499"/>
              <a:gd name="T6" fmla="*/ 14 w 1013"/>
              <a:gd name="T7" fmla="*/ 482 h 499"/>
              <a:gd name="T8" fmla="*/ 14 w 1013"/>
              <a:gd name="T9" fmla="*/ 492 h 499"/>
              <a:gd name="T10" fmla="*/ 15 w 1013"/>
              <a:gd name="T11" fmla="*/ 499 h 499"/>
              <a:gd name="T12" fmla="*/ 153 w 1013"/>
              <a:gd name="T13" fmla="*/ 412 h 499"/>
              <a:gd name="T14" fmla="*/ 271 w 1013"/>
              <a:gd name="T15" fmla="*/ 405 h 499"/>
              <a:gd name="T16" fmla="*/ 833 w 1013"/>
              <a:gd name="T17" fmla="*/ 406 h 499"/>
              <a:gd name="T18" fmla="*/ 1013 w 1013"/>
              <a:gd name="T19" fmla="*/ 194 h 499"/>
              <a:gd name="T20" fmla="*/ 833 w 1013"/>
              <a:gd name="T21" fmla="*/ 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3" h="499">
                <a:moveTo>
                  <a:pt x="833" y="2"/>
                </a:moveTo>
                <a:cubicBezTo>
                  <a:pt x="640" y="2"/>
                  <a:pt x="317" y="8"/>
                  <a:pt x="292" y="7"/>
                </a:cubicBezTo>
                <a:cubicBezTo>
                  <a:pt x="0" y="0"/>
                  <a:pt x="14" y="102"/>
                  <a:pt x="14" y="102"/>
                </a:cubicBezTo>
                <a:cubicBezTo>
                  <a:pt x="14" y="482"/>
                  <a:pt x="14" y="482"/>
                  <a:pt x="14" y="482"/>
                </a:cubicBezTo>
                <a:cubicBezTo>
                  <a:pt x="14" y="492"/>
                  <a:pt x="14" y="492"/>
                  <a:pt x="14" y="492"/>
                </a:cubicBezTo>
                <a:cubicBezTo>
                  <a:pt x="14" y="494"/>
                  <a:pt x="14" y="497"/>
                  <a:pt x="15" y="499"/>
                </a:cubicBezTo>
                <a:cubicBezTo>
                  <a:pt x="22" y="444"/>
                  <a:pt x="87" y="421"/>
                  <a:pt x="153" y="412"/>
                </a:cubicBezTo>
                <a:cubicBezTo>
                  <a:pt x="197" y="406"/>
                  <a:pt x="242" y="405"/>
                  <a:pt x="271" y="405"/>
                </a:cubicBezTo>
                <a:cubicBezTo>
                  <a:pt x="301" y="405"/>
                  <a:pt x="644" y="406"/>
                  <a:pt x="833" y="406"/>
                </a:cubicBezTo>
                <a:cubicBezTo>
                  <a:pt x="1013" y="194"/>
                  <a:pt x="1013" y="194"/>
                  <a:pt x="1013" y="194"/>
                </a:cubicBezTo>
                <a:lnTo>
                  <a:pt x="833" y="2"/>
                </a:lnTo>
                <a:close/>
              </a:path>
            </a:pathLst>
          </a:custGeom>
          <a:solidFill>
            <a:srgbClr val="DF9D3D"/>
          </a:solidFill>
          <a:ln>
            <a:solidFill>
              <a:srgbClr val="DF9D3D"/>
            </a:solidFill>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3" name="Freeform 37">
            <a:extLst>
              <a:ext uri="{FF2B5EF4-FFF2-40B4-BE49-F238E27FC236}">
                <a16:creationId xmlns:a16="http://schemas.microsoft.com/office/drawing/2014/main" id="{A4B90891-FF56-7A59-0B02-7DF44F23255F}"/>
              </a:ext>
            </a:extLst>
          </p:cNvPr>
          <p:cNvSpPr/>
          <p:nvPr/>
        </p:nvSpPr>
        <p:spPr>
          <a:xfrm>
            <a:off x="11639157" y="3298936"/>
            <a:ext cx="2765832" cy="4464133"/>
          </a:xfrm>
          <a:custGeom>
            <a:avLst/>
            <a:gdLst>
              <a:gd name="connsiteX0" fmla="*/ 0 w 1936216"/>
              <a:gd name="connsiteY0" fmla="*/ 0 h 3294063"/>
              <a:gd name="connsiteX1" fmla="*/ 1936216 w 1936216"/>
              <a:gd name="connsiteY1" fmla="*/ 0 h 3294063"/>
              <a:gd name="connsiteX2" fmla="*/ 1936216 w 1936216"/>
              <a:gd name="connsiteY2" fmla="*/ 2982913 h 3294063"/>
              <a:gd name="connsiteX3" fmla="*/ 966926 w 1936216"/>
              <a:gd name="connsiteY3" fmla="*/ 3294063 h 3294063"/>
              <a:gd name="connsiteX4" fmla="*/ 0 w 1936216"/>
              <a:gd name="connsiteY4" fmla="*/ 2982913 h 329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216" h="3294063">
                <a:moveTo>
                  <a:pt x="0" y="0"/>
                </a:moveTo>
                <a:lnTo>
                  <a:pt x="1936216" y="0"/>
                </a:lnTo>
                <a:lnTo>
                  <a:pt x="1936216" y="2982913"/>
                </a:lnTo>
                <a:lnTo>
                  <a:pt x="966926" y="3294063"/>
                </a:lnTo>
                <a:lnTo>
                  <a:pt x="0" y="2982913"/>
                </a:lnTo>
                <a:close/>
              </a:path>
            </a:pathLst>
          </a:custGeom>
          <a:solidFill>
            <a:schemeClr val="bg1"/>
          </a:solidFill>
          <a:ln>
            <a:solidFill>
              <a:schemeClr val="bg2"/>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477">
            <a:extLst>
              <a:ext uri="{FF2B5EF4-FFF2-40B4-BE49-F238E27FC236}">
                <a16:creationId xmlns:a16="http://schemas.microsoft.com/office/drawing/2014/main" id="{8DC25CD7-9FF2-B6A2-551B-C18A7B57017F}"/>
              </a:ext>
            </a:extLst>
          </p:cNvPr>
          <p:cNvSpPr>
            <a:spLocks/>
          </p:cNvSpPr>
          <p:nvPr/>
        </p:nvSpPr>
        <p:spPr bwMode="auto">
          <a:xfrm>
            <a:off x="11400968" y="4174856"/>
            <a:ext cx="281194" cy="330391"/>
          </a:xfrm>
          <a:custGeom>
            <a:avLst/>
            <a:gdLst>
              <a:gd name="T0" fmla="*/ 0 w 138"/>
              <a:gd name="T1" fmla="*/ 87 h 192"/>
              <a:gd name="T2" fmla="*/ 138 w 138"/>
              <a:gd name="T3" fmla="*/ 192 h 192"/>
              <a:gd name="T4" fmla="*/ 138 w 138"/>
              <a:gd name="T5" fmla="*/ 0 h 192"/>
              <a:gd name="T6" fmla="*/ 0 w 138"/>
              <a:gd name="T7" fmla="*/ 87 h 192"/>
            </a:gdLst>
            <a:ahLst/>
            <a:cxnLst>
              <a:cxn ang="0">
                <a:pos x="T0" y="T1"/>
              </a:cxn>
              <a:cxn ang="0">
                <a:pos x="T2" y="T3"/>
              </a:cxn>
              <a:cxn ang="0">
                <a:pos x="T4" y="T5"/>
              </a:cxn>
              <a:cxn ang="0">
                <a:pos x="T6" y="T7"/>
              </a:cxn>
            </a:cxnLst>
            <a:rect l="0" t="0" r="r" b="b"/>
            <a:pathLst>
              <a:path w="138" h="192">
                <a:moveTo>
                  <a:pt x="0" y="87"/>
                </a:moveTo>
                <a:cubicBezTo>
                  <a:pt x="12" y="174"/>
                  <a:pt x="138" y="192"/>
                  <a:pt x="138" y="192"/>
                </a:cubicBezTo>
                <a:cubicBezTo>
                  <a:pt x="138" y="0"/>
                  <a:pt x="138" y="0"/>
                  <a:pt x="138" y="0"/>
                </a:cubicBezTo>
                <a:cubicBezTo>
                  <a:pt x="72" y="9"/>
                  <a:pt x="7" y="32"/>
                  <a:pt x="0" y="87"/>
                </a:cubicBezTo>
                <a:close/>
              </a:path>
            </a:pathLst>
          </a:custGeom>
          <a:solidFill>
            <a:srgbClr val="8C8E2A"/>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5" name="Freeform 490">
            <a:extLst>
              <a:ext uri="{FF2B5EF4-FFF2-40B4-BE49-F238E27FC236}">
                <a16:creationId xmlns:a16="http://schemas.microsoft.com/office/drawing/2014/main" id="{61028F06-12E7-5DAD-14F8-BB9226534E24}"/>
              </a:ext>
            </a:extLst>
          </p:cNvPr>
          <p:cNvSpPr>
            <a:spLocks/>
          </p:cNvSpPr>
          <p:nvPr/>
        </p:nvSpPr>
        <p:spPr bwMode="auto">
          <a:xfrm>
            <a:off x="11374076" y="3462211"/>
            <a:ext cx="2070411" cy="862474"/>
          </a:xfrm>
          <a:custGeom>
            <a:avLst/>
            <a:gdLst>
              <a:gd name="T0" fmla="*/ 833 w 1013"/>
              <a:gd name="T1" fmla="*/ 2 h 499"/>
              <a:gd name="T2" fmla="*/ 292 w 1013"/>
              <a:gd name="T3" fmla="*/ 7 h 499"/>
              <a:gd name="T4" fmla="*/ 14 w 1013"/>
              <a:gd name="T5" fmla="*/ 102 h 499"/>
              <a:gd name="T6" fmla="*/ 14 w 1013"/>
              <a:gd name="T7" fmla="*/ 482 h 499"/>
              <a:gd name="T8" fmla="*/ 14 w 1013"/>
              <a:gd name="T9" fmla="*/ 492 h 499"/>
              <a:gd name="T10" fmla="*/ 15 w 1013"/>
              <a:gd name="T11" fmla="*/ 499 h 499"/>
              <a:gd name="T12" fmla="*/ 153 w 1013"/>
              <a:gd name="T13" fmla="*/ 412 h 499"/>
              <a:gd name="T14" fmla="*/ 271 w 1013"/>
              <a:gd name="T15" fmla="*/ 405 h 499"/>
              <a:gd name="T16" fmla="*/ 833 w 1013"/>
              <a:gd name="T17" fmla="*/ 406 h 499"/>
              <a:gd name="T18" fmla="*/ 1013 w 1013"/>
              <a:gd name="T19" fmla="*/ 194 h 499"/>
              <a:gd name="T20" fmla="*/ 833 w 1013"/>
              <a:gd name="T21" fmla="*/ 2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3" h="499">
                <a:moveTo>
                  <a:pt x="833" y="2"/>
                </a:moveTo>
                <a:cubicBezTo>
                  <a:pt x="640" y="2"/>
                  <a:pt x="317" y="8"/>
                  <a:pt x="292" y="7"/>
                </a:cubicBezTo>
                <a:cubicBezTo>
                  <a:pt x="0" y="0"/>
                  <a:pt x="14" y="102"/>
                  <a:pt x="14" y="102"/>
                </a:cubicBezTo>
                <a:cubicBezTo>
                  <a:pt x="14" y="482"/>
                  <a:pt x="14" y="482"/>
                  <a:pt x="14" y="482"/>
                </a:cubicBezTo>
                <a:cubicBezTo>
                  <a:pt x="14" y="492"/>
                  <a:pt x="14" y="492"/>
                  <a:pt x="14" y="492"/>
                </a:cubicBezTo>
                <a:cubicBezTo>
                  <a:pt x="14" y="494"/>
                  <a:pt x="14" y="497"/>
                  <a:pt x="15" y="499"/>
                </a:cubicBezTo>
                <a:cubicBezTo>
                  <a:pt x="22" y="444"/>
                  <a:pt x="87" y="421"/>
                  <a:pt x="153" y="412"/>
                </a:cubicBezTo>
                <a:cubicBezTo>
                  <a:pt x="197" y="406"/>
                  <a:pt x="242" y="405"/>
                  <a:pt x="271" y="405"/>
                </a:cubicBezTo>
                <a:cubicBezTo>
                  <a:pt x="301" y="405"/>
                  <a:pt x="644" y="406"/>
                  <a:pt x="833" y="406"/>
                </a:cubicBezTo>
                <a:cubicBezTo>
                  <a:pt x="1013" y="194"/>
                  <a:pt x="1013" y="194"/>
                  <a:pt x="1013" y="194"/>
                </a:cubicBezTo>
                <a:lnTo>
                  <a:pt x="833" y="2"/>
                </a:lnTo>
                <a:close/>
              </a:path>
            </a:pathLst>
          </a:custGeom>
          <a:solidFill>
            <a:srgbClr val="A5A832"/>
          </a:solidFill>
          <a:ln>
            <a:solidFill>
              <a:srgbClr val="A5A832"/>
            </a:solidFill>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27" name="Text_3">
            <a:extLst>
              <a:ext uri="{FF2B5EF4-FFF2-40B4-BE49-F238E27FC236}">
                <a16:creationId xmlns:a16="http://schemas.microsoft.com/office/drawing/2014/main" id="{4B712CC9-E92A-EA59-49CA-B9214E593934}"/>
              </a:ext>
            </a:extLst>
          </p:cNvPr>
          <p:cNvSpPr>
            <a:spLocks noChangeArrowheads="1"/>
          </p:cNvSpPr>
          <p:nvPr/>
        </p:nvSpPr>
        <p:spPr bwMode="auto">
          <a:xfrm>
            <a:off x="5688772" y="4603621"/>
            <a:ext cx="2279571" cy="152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a:defRPr sz="3000" b="1">
                <a:solidFill>
                  <a:srgbClr val="000000"/>
                </a:solidFill>
                <a:latin typeface="Helvetica Neue" charset="0"/>
                <a:ea typeface="Helvetica Neue" charset="0"/>
                <a:cs typeface="Helvetica Neue" charset="0"/>
                <a:sym typeface="Helvetica Neue" charset="0"/>
              </a:defRPr>
            </a:lvl1pPr>
            <a:lvl2pPr>
              <a:defRPr sz="3000" b="1">
                <a:solidFill>
                  <a:srgbClr val="000000"/>
                </a:solidFill>
                <a:latin typeface="Helvetica Neue" charset="0"/>
                <a:ea typeface="Helvetica Neue" charset="0"/>
                <a:cs typeface="Helvetica Neue" charset="0"/>
                <a:sym typeface="Helvetica Neue" charset="0"/>
              </a:defRPr>
            </a:lvl2pPr>
            <a:lvl3pPr>
              <a:defRPr sz="3000" b="1">
                <a:solidFill>
                  <a:srgbClr val="000000"/>
                </a:solidFill>
                <a:latin typeface="Helvetica Neue" charset="0"/>
                <a:ea typeface="Helvetica Neue" charset="0"/>
                <a:cs typeface="Helvetica Neue" charset="0"/>
                <a:sym typeface="Helvetica Neue" charset="0"/>
              </a:defRPr>
            </a:lvl3pPr>
            <a:lvl4pPr>
              <a:defRPr sz="3000" b="1">
                <a:solidFill>
                  <a:srgbClr val="000000"/>
                </a:solidFill>
                <a:latin typeface="Helvetica Neue" charset="0"/>
                <a:ea typeface="Helvetica Neue" charset="0"/>
                <a:cs typeface="Helvetica Neue" charset="0"/>
                <a:sym typeface="Helvetica Neue" charset="0"/>
              </a:defRPr>
            </a:lvl4pPr>
            <a:lvl5pPr>
              <a:defRPr sz="3000" b="1">
                <a:solidFill>
                  <a:srgbClr val="000000"/>
                </a:solidFill>
                <a:latin typeface="Helvetica Neue" charset="0"/>
                <a:ea typeface="Helvetica Neue" charset="0"/>
                <a:cs typeface="Helvetica Neue" charset="0"/>
                <a:sym typeface="Helvetica Neue" charset="0"/>
              </a:defRPr>
            </a:lvl5pPr>
            <a:lvl6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marL="0" indent="0" algn="ctr">
              <a:lnSpc>
                <a:spcPct val="115000"/>
              </a:lnSpc>
            </a:pPr>
            <a:r>
              <a:rPr lang="en-US" sz="2200" b="0" dirty="0">
                <a:solidFill>
                  <a:srgbClr val="404040"/>
                </a:solidFill>
                <a:latin typeface="Open Sans" pitchFamily="2" charset="0"/>
              </a:rPr>
              <a:t>Processes code as tokens and predicts the next logical sequence</a:t>
            </a:r>
          </a:p>
        </p:txBody>
      </p:sp>
      <p:sp>
        <p:nvSpPr>
          <p:cNvPr id="28" name="Text_2">
            <a:extLst>
              <a:ext uri="{FF2B5EF4-FFF2-40B4-BE49-F238E27FC236}">
                <a16:creationId xmlns:a16="http://schemas.microsoft.com/office/drawing/2014/main" id="{32768CC2-2FAE-C754-58AD-8548293C9A14}"/>
              </a:ext>
            </a:extLst>
          </p:cNvPr>
          <p:cNvSpPr>
            <a:spLocks noChangeArrowheads="1"/>
          </p:cNvSpPr>
          <p:nvPr/>
        </p:nvSpPr>
        <p:spPr bwMode="auto">
          <a:xfrm>
            <a:off x="8674076" y="4603620"/>
            <a:ext cx="2633643" cy="229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a:defRPr sz="3000" b="1">
                <a:solidFill>
                  <a:srgbClr val="000000"/>
                </a:solidFill>
                <a:latin typeface="Helvetica Neue" charset="0"/>
                <a:ea typeface="Helvetica Neue" charset="0"/>
                <a:cs typeface="Helvetica Neue" charset="0"/>
                <a:sym typeface="Helvetica Neue" charset="0"/>
              </a:defRPr>
            </a:lvl1pPr>
            <a:lvl2pPr>
              <a:defRPr sz="3000" b="1">
                <a:solidFill>
                  <a:srgbClr val="000000"/>
                </a:solidFill>
                <a:latin typeface="Helvetica Neue" charset="0"/>
                <a:ea typeface="Helvetica Neue" charset="0"/>
                <a:cs typeface="Helvetica Neue" charset="0"/>
                <a:sym typeface="Helvetica Neue" charset="0"/>
              </a:defRPr>
            </a:lvl2pPr>
            <a:lvl3pPr>
              <a:defRPr sz="3000" b="1">
                <a:solidFill>
                  <a:srgbClr val="000000"/>
                </a:solidFill>
                <a:latin typeface="Helvetica Neue" charset="0"/>
                <a:ea typeface="Helvetica Neue" charset="0"/>
                <a:cs typeface="Helvetica Neue" charset="0"/>
                <a:sym typeface="Helvetica Neue" charset="0"/>
              </a:defRPr>
            </a:lvl3pPr>
            <a:lvl4pPr>
              <a:defRPr sz="3000" b="1">
                <a:solidFill>
                  <a:srgbClr val="000000"/>
                </a:solidFill>
                <a:latin typeface="Helvetica Neue" charset="0"/>
                <a:ea typeface="Helvetica Neue" charset="0"/>
                <a:cs typeface="Helvetica Neue" charset="0"/>
                <a:sym typeface="Helvetica Neue" charset="0"/>
              </a:defRPr>
            </a:lvl4pPr>
            <a:lvl5pPr>
              <a:defRPr sz="3000" b="1">
                <a:solidFill>
                  <a:srgbClr val="000000"/>
                </a:solidFill>
                <a:latin typeface="Helvetica Neue" charset="0"/>
                <a:ea typeface="Helvetica Neue" charset="0"/>
                <a:cs typeface="Helvetica Neue" charset="0"/>
                <a:sym typeface="Helvetica Neue" charset="0"/>
              </a:defRPr>
            </a:lvl5pPr>
            <a:lvl6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marL="0" indent="0" algn="ctr">
              <a:lnSpc>
                <a:spcPct val="115000"/>
              </a:lnSpc>
            </a:pPr>
            <a:r>
              <a:rPr lang="en-US" sz="2200" b="0" dirty="0">
                <a:solidFill>
                  <a:srgbClr val="404040"/>
                </a:solidFill>
                <a:latin typeface="Open Sans" pitchFamily="2" charset="0"/>
              </a:rPr>
              <a:t>Learns from open-source repositories, software documentation, and curated datasets</a:t>
            </a:r>
          </a:p>
        </p:txBody>
      </p:sp>
      <p:sp>
        <p:nvSpPr>
          <p:cNvPr id="29" name="Text_1">
            <a:extLst>
              <a:ext uri="{FF2B5EF4-FFF2-40B4-BE49-F238E27FC236}">
                <a16:creationId xmlns:a16="http://schemas.microsoft.com/office/drawing/2014/main" id="{8A632C51-F4E1-923D-A5D0-D265D507C639}"/>
              </a:ext>
            </a:extLst>
          </p:cNvPr>
          <p:cNvSpPr>
            <a:spLocks noChangeArrowheads="1"/>
          </p:cNvSpPr>
          <p:nvPr/>
        </p:nvSpPr>
        <p:spPr bwMode="auto">
          <a:xfrm>
            <a:off x="11771346" y="4603620"/>
            <a:ext cx="2453717" cy="190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342900" indent="-342900">
              <a:defRPr sz="3000" b="1">
                <a:solidFill>
                  <a:srgbClr val="000000"/>
                </a:solidFill>
                <a:latin typeface="Helvetica Neue" charset="0"/>
                <a:ea typeface="Helvetica Neue" charset="0"/>
                <a:cs typeface="Helvetica Neue" charset="0"/>
                <a:sym typeface="Helvetica Neue" charset="0"/>
              </a:defRPr>
            </a:lvl1pPr>
            <a:lvl2pPr>
              <a:defRPr sz="3000" b="1">
                <a:solidFill>
                  <a:srgbClr val="000000"/>
                </a:solidFill>
                <a:latin typeface="Helvetica Neue" charset="0"/>
                <a:ea typeface="Helvetica Neue" charset="0"/>
                <a:cs typeface="Helvetica Neue" charset="0"/>
                <a:sym typeface="Helvetica Neue" charset="0"/>
              </a:defRPr>
            </a:lvl2pPr>
            <a:lvl3pPr>
              <a:defRPr sz="3000" b="1">
                <a:solidFill>
                  <a:srgbClr val="000000"/>
                </a:solidFill>
                <a:latin typeface="Helvetica Neue" charset="0"/>
                <a:ea typeface="Helvetica Neue" charset="0"/>
                <a:cs typeface="Helvetica Neue" charset="0"/>
                <a:sym typeface="Helvetica Neue" charset="0"/>
              </a:defRPr>
            </a:lvl3pPr>
            <a:lvl4pPr>
              <a:defRPr sz="3000" b="1">
                <a:solidFill>
                  <a:srgbClr val="000000"/>
                </a:solidFill>
                <a:latin typeface="Helvetica Neue" charset="0"/>
                <a:ea typeface="Helvetica Neue" charset="0"/>
                <a:cs typeface="Helvetica Neue" charset="0"/>
                <a:sym typeface="Helvetica Neue" charset="0"/>
              </a:defRPr>
            </a:lvl4pPr>
            <a:lvl5pPr>
              <a:defRPr sz="3000" b="1">
                <a:solidFill>
                  <a:srgbClr val="000000"/>
                </a:solidFill>
                <a:latin typeface="Helvetica Neue" charset="0"/>
                <a:ea typeface="Helvetica Neue" charset="0"/>
                <a:cs typeface="Helvetica Neue" charset="0"/>
                <a:sym typeface="Helvetica Neue" charset="0"/>
              </a:defRPr>
            </a:lvl5pPr>
            <a:lvl6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indent="-9144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marL="0" indent="0" algn="ctr">
              <a:lnSpc>
                <a:spcPct val="115000"/>
              </a:lnSpc>
            </a:pPr>
            <a:r>
              <a:rPr lang="en-US" sz="2200" b="0" dirty="0">
                <a:solidFill>
                  <a:srgbClr val="404040"/>
                </a:solidFill>
                <a:latin typeface="Open Sans" pitchFamily="2" charset="0"/>
              </a:rPr>
              <a:t>Uses machine learning models to analyze and predict code patterns</a:t>
            </a:r>
          </a:p>
        </p:txBody>
      </p:sp>
    </p:spTree>
    <p:extLst>
      <p:ext uri="{BB962C8B-B14F-4D97-AF65-F5344CB8AC3E}">
        <p14:creationId xmlns:p14="http://schemas.microsoft.com/office/powerpoint/2010/main" val="9909817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_Text_Box">
            <a:extLst>
              <a:ext uri="{FF2B5EF4-FFF2-40B4-BE49-F238E27FC236}">
                <a16:creationId xmlns:a16="http://schemas.microsoft.com/office/drawing/2014/main" id="{ACA01E63-4610-6AA2-FC39-2691CC50068F}"/>
              </a:ext>
            </a:extLst>
          </p:cNvPr>
          <p:cNvSpPr>
            <a:spLocks noGrp="1"/>
          </p:cNvSpPr>
          <p:nvPr>
            <p:ph type="body" idx="10"/>
          </p:nvPr>
        </p:nvSpPr>
        <p:spPr/>
        <p:txBody>
          <a:bodyPr/>
          <a:lstStyle/>
          <a:p>
            <a:r>
              <a:rPr lang="en-US" dirty="0"/>
              <a:t>The following AI code-generation tools provide diverse functionalities, catering to different programming needs, from code completion to security analysis and optimization.</a:t>
            </a:r>
          </a:p>
        </p:txBody>
      </p:sp>
      <p:sp>
        <p:nvSpPr>
          <p:cNvPr id="4" name="Title 3">
            <a:extLst>
              <a:ext uri="{FF2B5EF4-FFF2-40B4-BE49-F238E27FC236}">
                <a16:creationId xmlns:a16="http://schemas.microsoft.com/office/drawing/2014/main" id="{CF6F9AE4-5985-33AC-C602-232BFF4C9A0C}"/>
              </a:ext>
            </a:extLst>
          </p:cNvPr>
          <p:cNvSpPr>
            <a:spLocks noGrp="1"/>
          </p:cNvSpPr>
          <p:nvPr>
            <p:ph type="title"/>
          </p:nvPr>
        </p:nvSpPr>
        <p:spPr/>
        <p:txBody>
          <a:bodyPr>
            <a:normAutofit/>
          </a:bodyPr>
          <a:lstStyle/>
          <a:p>
            <a:r>
              <a:rPr lang="en-US" b="1" dirty="0"/>
              <a:t>AI Code-Generation Tools</a:t>
            </a:r>
            <a:endParaRPr lang="en-US" dirty="0"/>
          </a:p>
        </p:txBody>
      </p:sp>
      <p:grpSp>
        <p:nvGrpSpPr>
          <p:cNvPr id="2" name="Content_Text_Box">
            <a:extLst>
              <a:ext uri="{FF2B5EF4-FFF2-40B4-BE49-F238E27FC236}">
                <a16:creationId xmlns:a16="http://schemas.microsoft.com/office/drawing/2014/main" id="{373950D0-E95E-B1CD-A528-A25A814B0B97}"/>
              </a:ext>
            </a:extLst>
          </p:cNvPr>
          <p:cNvGrpSpPr/>
          <p:nvPr/>
        </p:nvGrpSpPr>
        <p:grpSpPr>
          <a:xfrm>
            <a:off x="4907708" y="4250588"/>
            <a:ext cx="2353934" cy="156117"/>
            <a:chOff x="4503965" y="2909256"/>
            <a:chExt cx="2353934" cy="156117"/>
          </a:xfrm>
        </p:grpSpPr>
        <p:cxnSp>
          <p:nvCxnSpPr>
            <p:cNvPr id="5" name="Straight Connector 4">
              <a:extLst>
                <a:ext uri="{FF2B5EF4-FFF2-40B4-BE49-F238E27FC236}">
                  <a16:creationId xmlns:a16="http://schemas.microsoft.com/office/drawing/2014/main" id="{5B79E878-4F60-4802-3EBA-83D13A145671}"/>
                </a:ext>
              </a:extLst>
            </p:cNvPr>
            <p:cNvCxnSpPr/>
            <p:nvPr/>
          </p:nvCxnSpPr>
          <p:spPr>
            <a:xfrm>
              <a:off x="4582024" y="298731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B8F9132-A00D-F18F-E24F-0D21680FAF60}"/>
                </a:ext>
              </a:extLst>
            </p:cNvPr>
            <p:cNvSpPr/>
            <p:nvPr/>
          </p:nvSpPr>
          <p:spPr>
            <a:xfrm>
              <a:off x="4503965" y="29092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Rectangle: Top Corners Rounded 7">
            <a:extLst>
              <a:ext uri="{FF2B5EF4-FFF2-40B4-BE49-F238E27FC236}">
                <a16:creationId xmlns:a16="http://schemas.microsoft.com/office/drawing/2014/main" id="{AC37D1E1-AB57-B463-C3A0-5258B6099361}"/>
              </a:ext>
            </a:extLst>
          </p:cNvPr>
          <p:cNvSpPr/>
          <p:nvPr/>
        </p:nvSpPr>
        <p:spPr>
          <a:xfrm rot="5400000">
            <a:off x="10179098" y="784788"/>
            <a:ext cx="1261872" cy="6443097"/>
          </a:xfrm>
          <a:prstGeom prst="round2SameRect">
            <a:avLst>
              <a:gd name="adj1" fmla="val 3653"/>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B46AC7E-6E8A-D3BC-1DBB-D87861F01E15}"/>
              </a:ext>
            </a:extLst>
          </p:cNvPr>
          <p:cNvSpPr/>
          <p:nvPr/>
        </p:nvSpPr>
        <p:spPr>
          <a:xfrm>
            <a:off x="7487838" y="3375401"/>
            <a:ext cx="71675" cy="1259987"/>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0CCEF7A8-792F-05A5-532A-43D8FF880E99}"/>
              </a:ext>
            </a:extLst>
          </p:cNvPr>
          <p:cNvSpPr/>
          <p:nvPr/>
        </p:nvSpPr>
        <p:spPr>
          <a:xfrm rot="16200000">
            <a:off x="7162624" y="4180519"/>
            <a:ext cx="372991" cy="321544"/>
          </a:xfrm>
          <a:prstGeom prs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_1">
            <a:extLst>
              <a:ext uri="{FF2B5EF4-FFF2-40B4-BE49-F238E27FC236}">
                <a16:creationId xmlns:a16="http://schemas.microsoft.com/office/drawing/2014/main" id="{60185776-54B4-1EDF-4165-E91372582C57}"/>
              </a:ext>
            </a:extLst>
          </p:cNvPr>
          <p:cNvSpPr/>
          <p:nvPr/>
        </p:nvSpPr>
        <p:spPr>
          <a:xfrm>
            <a:off x="7739568" y="3577026"/>
            <a:ext cx="6156929" cy="846514"/>
          </a:xfrm>
          <a:prstGeom prst="rect">
            <a:avLst/>
          </a:prstGeom>
        </p:spPr>
        <p:txBody>
          <a:bodyPr wrap="square" anchor="ctr" anchorCtr="0">
            <a:spAutoFit/>
          </a:bodyPr>
          <a:lstStyle/>
          <a:p>
            <a:pPr>
              <a:lnSpc>
                <a:spcPct val="115000"/>
              </a:lnSpc>
            </a:pPr>
            <a:r>
              <a:rPr lang="en-US" sz="2200" dirty="0">
                <a:solidFill>
                  <a:srgbClr val="404040"/>
                </a:solidFill>
                <a:latin typeface="Open Sans" pitchFamily="2" charset="0"/>
              </a:rPr>
              <a:t>Offers real-time, context-aware code suggestions inside various IDEs</a:t>
            </a:r>
          </a:p>
        </p:txBody>
      </p:sp>
      <p:sp>
        <p:nvSpPr>
          <p:cNvPr id="12" name="T_Text_1">
            <a:extLst>
              <a:ext uri="{FF2B5EF4-FFF2-40B4-BE49-F238E27FC236}">
                <a16:creationId xmlns:a16="http://schemas.microsoft.com/office/drawing/2014/main" id="{94D8E048-878D-B10F-5F56-A82F9794CA25}"/>
              </a:ext>
            </a:extLst>
          </p:cNvPr>
          <p:cNvSpPr txBox="1"/>
          <p:nvPr/>
        </p:nvSpPr>
        <p:spPr>
          <a:xfrm>
            <a:off x="5061727" y="3857877"/>
            <a:ext cx="2252540" cy="457176"/>
          </a:xfrm>
          <a:prstGeom prst="rect">
            <a:avLst/>
          </a:prstGeom>
          <a:noFill/>
        </p:spPr>
        <p:txBody>
          <a:bodyPr wrap="none" rtlCol="0" anchor="ctr" anchorCtr="1">
            <a:spAutoFit/>
          </a:bodyPr>
          <a:lstStyle/>
          <a:p>
            <a:pPr>
              <a:lnSpc>
                <a:spcPct val="115000"/>
              </a:lnSpc>
            </a:pPr>
            <a:r>
              <a:rPr lang="en-US" sz="2200" b="1" dirty="0">
                <a:solidFill>
                  <a:srgbClr val="404040"/>
                </a:solidFill>
                <a:latin typeface="Open Sans" pitchFamily="2" charset="0"/>
                <a:ea typeface="Open Sans Semibold" panose="020B0706030804020204" pitchFamily="34" charset="0"/>
                <a:cs typeface="Open Sans Semibold" panose="020B0706030804020204" pitchFamily="34" charset="0"/>
              </a:rPr>
              <a:t>GitHub Copilot</a:t>
            </a:r>
          </a:p>
        </p:txBody>
      </p:sp>
      <p:grpSp>
        <p:nvGrpSpPr>
          <p:cNvPr id="13" name="Group 12">
            <a:extLst>
              <a:ext uri="{FF2B5EF4-FFF2-40B4-BE49-F238E27FC236}">
                <a16:creationId xmlns:a16="http://schemas.microsoft.com/office/drawing/2014/main" id="{8580B632-0EBB-352A-3B88-94935BB22E41}"/>
              </a:ext>
            </a:extLst>
          </p:cNvPr>
          <p:cNvGrpSpPr/>
          <p:nvPr/>
        </p:nvGrpSpPr>
        <p:grpSpPr>
          <a:xfrm>
            <a:off x="4925062" y="5902507"/>
            <a:ext cx="2353934" cy="156117"/>
            <a:chOff x="4503965" y="2909256"/>
            <a:chExt cx="2353934" cy="156117"/>
          </a:xfrm>
        </p:grpSpPr>
        <p:cxnSp>
          <p:nvCxnSpPr>
            <p:cNvPr id="14" name="Straight Connector 13">
              <a:extLst>
                <a:ext uri="{FF2B5EF4-FFF2-40B4-BE49-F238E27FC236}">
                  <a16:creationId xmlns:a16="http://schemas.microsoft.com/office/drawing/2014/main" id="{DCAC7A56-22F0-5AC0-FA82-BAB371DF997D}"/>
                </a:ext>
              </a:extLst>
            </p:cNvPr>
            <p:cNvCxnSpPr/>
            <p:nvPr/>
          </p:nvCxnSpPr>
          <p:spPr>
            <a:xfrm>
              <a:off x="4582024" y="298731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33D79BD-C22A-0E46-58FC-7DD700F1662A}"/>
                </a:ext>
              </a:extLst>
            </p:cNvPr>
            <p:cNvSpPr/>
            <p:nvPr/>
          </p:nvSpPr>
          <p:spPr>
            <a:xfrm>
              <a:off x="4503965" y="29092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Top Corners Rounded 15">
            <a:extLst>
              <a:ext uri="{FF2B5EF4-FFF2-40B4-BE49-F238E27FC236}">
                <a16:creationId xmlns:a16="http://schemas.microsoft.com/office/drawing/2014/main" id="{3ECDEC17-F7D8-9F3F-0688-9E027B39DAE9}"/>
              </a:ext>
            </a:extLst>
          </p:cNvPr>
          <p:cNvSpPr/>
          <p:nvPr/>
        </p:nvSpPr>
        <p:spPr>
          <a:xfrm rot="5400000">
            <a:off x="10179097" y="2435643"/>
            <a:ext cx="1261872" cy="6443097"/>
          </a:xfrm>
          <a:prstGeom prst="round2SameRect">
            <a:avLst>
              <a:gd name="adj1" fmla="val 3653"/>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1E63ECF-6E8A-5F53-73F6-94D665009BDB}"/>
              </a:ext>
            </a:extLst>
          </p:cNvPr>
          <p:cNvSpPr/>
          <p:nvPr/>
        </p:nvSpPr>
        <p:spPr>
          <a:xfrm>
            <a:off x="7487838" y="5026256"/>
            <a:ext cx="71675" cy="1259991"/>
          </a:xfrm>
          <a:prstGeom prst="rect">
            <a:avLst/>
          </a:prstGeom>
          <a:solidFill>
            <a:srgbClr val="078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0790B1FE-AAB7-2CA4-6164-0BBEF639D958}"/>
              </a:ext>
            </a:extLst>
          </p:cNvPr>
          <p:cNvSpPr/>
          <p:nvPr/>
        </p:nvSpPr>
        <p:spPr>
          <a:xfrm rot="16200000">
            <a:off x="7162624" y="5831377"/>
            <a:ext cx="372991" cy="321544"/>
          </a:xfrm>
          <a:prstGeom prst="triangle">
            <a:avLst/>
          </a:prstGeom>
          <a:solidFill>
            <a:srgbClr val="078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_2">
            <a:extLst>
              <a:ext uri="{FF2B5EF4-FFF2-40B4-BE49-F238E27FC236}">
                <a16:creationId xmlns:a16="http://schemas.microsoft.com/office/drawing/2014/main" id="{F5BF3393-5A6E-D395-BD43-07872925CF6E}"/>
              </a:ext>
            </a:extLst>
          </p:cNvPr>
          <p:cNvSpPr/>
          <p:nvPr/>
        </p:nvSpPr>
        <p:spPr>
          <a:xfrm>
            <a:off x="7739568" y="5229700"/>
            <a:ext cx="6336513" cy="846514"/>
          </a:xfrm>
          <a:prstGeom prst="rect">
            <a:avLst/>
          </a:prstGeom>
        </p:spPr>
        <p:txBody>
          <a:bodyPr wrap="square" anchor="ctr" anchorCtr="0">
            <a:spAutoFit/>
          </a:bodyPr>
          <a:lstStyle/>
          <a:p>
            <a:pPr>
              <a:lnSpc>
                <a:spcPct val="115000"/>
              </a:lnSpc>
            </a:pPr>
            <a:r>
              <a:rPr lang="en-US" sz="2200" dirty="0">
                <a:solidFill>
                  <a:srgbClr val="404040"/>
                </a:solidFill>
                <a:latin typeface="Open Sans" pitchFamily="2" charset="0"/>
              </a:rPr>
              <a:t>Provides AI-powered autocompletion that adapts to individual coding styles </a:t>
            </a:r>
          </a:p>
        </p:txBody>
      </p:sp>
      <p:sp>
        <p:nvSpPr>
          <p:cNvPr id="20" name="T_Text_2">
            <a:extLst>
              <a:ext uri="{FF2B5EF4-FFF2-40B4-BE49-F238E27FC236}">
                <a16:creationId xmlns:a16="http://schemas.microsoft.com/office/drawing/2014/main" id="{21AAEBAB-9CCB-6D40-F0F6-C6C6A7112899}"/>
              </a:ext>
            </a:extLst>
          </p:cNvPr>
          <p:cNvSpPr txBox="1"/>
          <p:nvPr/>
        </p:nvSpPr>
        <p:spPr>
          <a:xfrm>
            <a:off x="5503748" y="5471546"/>
            <a:ext cx="1321196" cy="457176"/>
          </a:xfrm>
          <a:prstGeom prst="rect">
            <a:avLst/>
          </a:prstGeom>
          <a:noFill/>
        </p:spPr>
        <p:txBody>
          <a:bodyPr wrap="none" rtlCol="0" anchor="ctr" anchorCtr="1">
            <a:spAutoFit/>
          </a:bodyPr>
          <a:lstStyle/>
          <a:p>
            <a:pPr>
              <a:lnSpc>
                <a:spcPct val="115000"/>
              </a:lnSpc>
            </a:pPr>
            <a:r>
              <a:rPr lang="en-US" sz="2200" b="1" dirty="0">
                <a:solidFill>
                  <a:srgbClr val="404040"/>
                </a:solidFill>
                <a:latin typeface="Open Sans" pitchFamily="2" charset="0"/>
                <a:ea typeface="Open Sans Semibold" panose="020B0706030804020204" pitchFamily="34" charset="0"/>
                <a:cs typeface="Open Sans Semibold" panose="020B0706030804020204" pitchFamily="34" charset="0"/>
              </a:rPr>
              <a:t>Tabnine</a:t>
            </a:r>
          </a:p>
        </p:txBody>
      </p:sp>
      <p:grpSp>
        <p:nvGrpSpPr>
          <p:cNvPr id="21" name="Group 20">
            <a:extLst>
              <a:ext uri="{FF2B5EF4-FFF2-40B4-BE49-F238E27FC236}">
                <a16:creationId xmlns:a16="http://schemas.microsoft.com/office/drawing/2014/main" id="{B7D758E7-8625-229D-299C-05F8F626DB34}"/>
              </a:ext>
            </a:extLst>
          </p:cNvPr>
          <p:cNvGrpSpPr/>
          <p:nvPr/>
        </p:nvGrpSpPr>
        <p:grpSpPr>
          <a:xfrm>
            <a:off x="4925456" y="7569616"/>
            <a:ext cx="2353934" cy="156117"/>
            <a:chOff x="4503965" y="2871156"/>
            <a:chExt cx="2353934" cy="156117"/>
          </a:xfrm>
        </p:grpSpPr>
        <p:cxnSp>
          <p:nvCxnSpPr>
            <p:cNvPr id="22" name="Straight Connector 21">
              <a:extLst>
                <a:ext uri="{FF2B5EF4-FFF2-40B4-BE49-F238E27FC236}">
                  <a16:creationId xmlns:a16="http://schemas.microsoft.com/office/drawing/2014/main" id="{422F6C9B-3714-16AF-E62F-D10723B780DE}"/>
                </a:ext>
              </a:extLst>
            </p:cNvPr>
            <p:cNvCxnSpPr/>
            <p:nvPr/>
          </p:nvCxnSpPr>
          <p:spPr>
            <a:xfrm>
              <a:off x="4582024" y="2941595"/>
              <a:ext cx="2275875" cy="2"/>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9C72F833-967C-F08F-88A9-981BD1385CEA}"/>
                </a:ext>
              </a:extLst>
            </p:cNvPr>
            <p:cNvSpPr/>
            <p:nvPr/>
          </p:nvSpPr>
          <p:spPr>
            <a:xfrm>
              <a:off x="4503965" y="2871156"/>
              <a:ext cx="156117" cy="156117"/>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Top Corners Rounded 23">
            <a:extLst>
              <a:ext uri="{FF2B5EF4-FFF2-40B4-BE49-F238E27FC236}">
                <a16:creationId xmlns:a16="http://schemas.microsoft.com/office/drawing/2014/main" id="{B8D5A156-99BE-1D30-7946-8F50258F04E3}"/>
              </a:ext>
            </a:extLst>
          </p:cNvPr>
          <p:cNvSpPr/>
          <p:nvPr/>
        </p:nvSpPr>
        <p:spPr>
          <a:xfrm rot="5400000">
            <a:off x="10179097" y="4086499"/>
            <a:ext cx="1261872" cy="6443097"/>
          </a:xfrm>
          <a:prstGeom prst="round2SameRect">
            <a:avLst>
              <a:gd name="adj1" fmla="val 3653"/>
              <a:gd name="adj2" fmla="val 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997808-2FAE-7CC5-0FD3-2E47331248FD}"/>
              </a:ext>
            </a:extLst>
          </p:cNvPr>
          <p:cNvSpPr/>
          <p:nvPr/>
        </p:nvSpPr>
        <p:spPr>
          <a:xfrm>
            <a:off x="7487838" y="6677111"/>
            <a:ext cx="71675" cy="1259999"/>
          </a:xfrm>
          <a:prstGeom prst="rect">
            <a:avLst/>
          </a:prstGeom>
          <a:solidFill>
            <a:srgbClr val="EF5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Isosceles Triangle 25">
            <a:extLst>
              <a:ext uri="{FF2B5EF4-FFF2-40B4-BE49-F238E27FC236}">
                <a16:creationId xmlns:a16="http://schemas.microsoft.com/office/drawing/2014/main" id="{4EE216CE-C83D-7ECA-E9BA-9244710FDF88}"/>
              </a:ext>
            </a:extLst>
          </p:cNvPr>
          <p:cNvSpPr/>
          <p:nvPr/>
        </p:nvSpPr>
        <p:spPr>
          <a:xfrm rot="16200000">
            <a:off x="7162624" y="7482235"/>
            <a:ext cx="372991" cy="321544"/>
          </a:xfrm>
          <a:prstGeom prst="triangle">
            <a:avLst/>
          </a:prstGeom>
          <a:solidFill>
            <a:srgbClr val="EF5C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_3">
            <a:extLst>
              <a:ext uri="{FF2B5EF4-FFF2-40B4-BE49-F238E27FC236}">
                <a16:creationId xmlns:a16="http://schemas.microsoft.com/office/drawing/2014/main" id="{07C4392C-6262-DBD3-A9ED-E53CDCF687A2}"/>
              </a:ext>
            </a:extLst>
          </p:cNvPr>
          <p:cNvSpPr/>
          <p:nvPr/>
        </p:nvSpPr>
        <p:spPr>
          <a:xfrm>
            <a:off x="7739568" y="6882374"/>
            <a:ext cx="6282191" cy="846514"/>
          </a:xfrm>
          <a:prstGeom prst="rect">
            <a:avLst/>
          </a:prstGeom>
        </p:spPr>
        <p:txBody>
          <a:bodyPr wrap="square" anchor="ctr" anchorCtr="0">
            <a:spAutoFit/>
          </a:bodyPr>
          <a:lstStyle/>
          <a:p>
            <a:pPr>
              <a:lnSpc>
                <a:spcPct val="115000"/>
              </a:lnSpc>
            </a:pPr>
            <a:r>
              <a:rPr lang="en-US" sz="2200" dirty="0">
                <a:solidFill>
                  <a:srgbClr val="404040"/>
                </a:solidFill>
                <a:latin typeface="Open Sans" pitchFamily="2" charset="0"/>
              </a:rPr>
              <a:t>Offers AI-driven code suggestions optimized for AWS cloud development</a:t>
            </a:r>
          </a:p>
        </p:txBody>
      </p:sp>
      <p:sp>
        <p:nvSpPr>
          <p:cNvPr id="28" name="T_Text_3">
            <a:extLst>
              <a:ext uri="{FF2B5EF4-FFF2-40B4-BE49-F238E27FC236}">
                <a16:creationId xmlns:a16="http://schemas.microsoft.com/office/drawing/2014/main" id="{1FA529E5-D236-2C23-DDA1-79D62338B0B8}"/>
              </a:ext>
            </a:extLst>
          </p:cNvPr>
          <p:cNvSpPr txBox="1"/>
          <p:nvPr/>
        </p:nvSpPr>
        <p:spPr>
          <a:xfrm>
            <a:off x="4922962" y="6641590"/>
            <a:ext cx="2586930" cy="846514"/>
          </a:xfrm>
          <a:prstGeom prst="rect">
            <a:avLst/>
          </a:prstGeom>
          <a:noFill/>
        </p:spPr>
        <p:txBody>
          <a:bodyPr wrap="square" rtlCol="0" anchor="ctr" anchorCtr="1">
            <a:spAutoFit/>
          </a:bodyPr>
          <a:lstStyle/>
          <a:p>
            <a:pPr algn="ctr">
              <a:lnSpc>
                <a:spcPct val="115000"/>
              </a:lnSpc>
            </a:pPr>
            <a:r>
              <a:rPr lang="en-US" sz="2200" b="1" dirty="0">
                <a:solidFill>
                  <a:srgbClr val="404040"/>
                </a:solidFill>
                <a:latin typeface="Open Sans" pitchFamily="2" charset="0"/>
                <a:ea typeface="Open Sans Semibold" panose="020B0706030804020204" pitchFamily="34" charset="0"/>
                <a:cs typeface="Open Sans Semibold" panose="020B0706030804020204" pitchFamily="34" charset="0"/>
              </a:rPr>
              <a:t>Amazon Q Developer</a:t>
            </a:r>
          </a:p>
        </p:txBody>
      </p:sp>
      <p:pic>
        <p:nvPicPr>
          <p:cNvPr id="29" name="Picture 28">
            <a:extLst>
              <a:ext uri="{FF2B5EF4-FFF2-40B4-BE49-F238E27FC236}">
                <a16:creationId xmlns:a16="http://schemas.microsoft.com/office/drawing/2014/main" id="{2E16428B-BA0C-9B7C-EB40-20D73E15D6E9}"/>
              </a:ext>
            </a:extLst>
          </p:cNvPr>
          <p:cNvPicPr>
            <a:picLocks noChangeAspect="1"/>
          </p:cNvPicPr>
          <p:nvPr/>
        </p:nvPicPr>
        <p:blipFill>
          <a:blip r:embed="rId3"/>
          <a:stretch>
            <a:fillRect/>
          </a:stretch>
        </p:blipFill>
        <p:spPr>
          <a:xfrm>
            <a:off x="2763440" y="3184577"/>
            <a:ext cx="1841678" cy="1841678"/>
          </a:xfrm>
          <a:prstGeom prst="rect">
            <a:avLst/>
          </a:prstGeom>
        </p:spPr>
      </p:pic>
      <p:pic>
        <p:nvPicPr>
          <p:cNvPr id="30" name="Picture 29">
            <a:extLst>
              <a:ext uri="{FF2B5EF4-FFF2-40B4-BE49-F238E27FC236}">
                <a16:creationId xmlns:a16="http://schemas.microsoft.com/office/drawing/2014/main" id="{3F9FFDE0-3873-1A84-6728-A4E835957A94}"/>
              </a:ext>
            </a:extLst>
          </p:cNvPr>
          <p:cNvPicPr>
            <a:picLocks noChangeAspect="1"/>
          </p:cNvPicPr>
          <p:nvPr/>
        </p:nvPicPr>
        <p:blipFill>
          <a:blip r:embed="rId4"/>
          <a:stretch>
            <a:fillRect/>
          </a:stretch>
        </p:blipFill>
        <p:spPr>
          <a:xfrm>
            <a:off x="2443087" y="5311834"/>
            <a:ext cx="2332230" cy="668731"/>
          </a:xfrm>
          <a:prstGeom prst="rect">
            <a:avLst/>
          </a:prstGeom>
        </p:spPr>
      </p:pic>
      <p:sp>
        <p:nvSpPr>
          <p:cNvPr id="33" name="Brandline_LVC">
            <a:extLst>
              <a:ext uri="{FF2B5EF4-FFF2-40B4-BE49-F238E27FC236}">
                <a16:creationId xmlns:a16="http://schemas.microsoft.com/office/drawing/2014/main" id="{C869A5A4-C088-D140-E6CF-6EAC8299B39B}"/>
              </a:ext>
            </a:extLst>
          </p:cNvPr>
          <p:cNvSpPr/>
          <p:nvPr/>
        </p:nvSpPr>
        <p:spPr>
          <a:xfrm>
            <a:off x="5334000" y="816324"/>
            <a:ext cx="5598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AWS Developer Center">
            <a:extLst>
              <a:ext uri="{FF2B5EF4-FFF2-40B4-BE49-F238E27FC236}">
                <a16:creationId xmlns:a16="http://schemas.microsoft.com/office/drawing/2014/main" id="{432B2937-1D3A-86D2-6AC2-2ECBBCEDA8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227" y="6511780"/>
            <a:ext cx="14097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2008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1886FF-5771-1D6A-8496-E657BA6F530E}"/>
              </a:ext>
            </a:extLst>
          </p:cNvPr>
          <p:cNvSpPr>
            <a:spLocks noGrp="1"/>
          </p:cNvSpPr>
          <p:nvPr>
            <p:ph type="body" idx="2"/>
          </p:nvPr>
        </p:nvSpPr>
        <p:spPr>
          <a:xfrm>
            <a:off x="8128000" y="3371850"/>
            <a:ext cx="7315200" cy="3214534"/>
          </a:xfrm>
        </p:spPr>
        <p:txBody>
          <a:bodyPr/>
          <a:lstStyle/>
          <a:p>
            <a:r>
              <a:rPr lang="en-US" dirty="0"/>
              <a:t>AI randomly writes code based on past examples</a:t>
            </a:r>
          </a:p>
          <a:p>
            <a:r>
              <a:rPr lang="en-US" dirty="0"/>
              <a:t>AI follows strict predefined templates without variation</a:t>
            </a:r>
          </a:p>
          <a:p>
            <a:r>
              <a:rPr lang="en-US" dirty="0"/>
              <a:t>AI analyzes code patterns, predicts the next logical sequence, and suggests optimizations</a:t>
            </a:r>
          </a:p>
          <a:p>
            <a:r>
              <a:rPr lang="en-US" dirty="0"/>
              <a:t>AI relies solely on user-provided complete code without making predictions</a:t>
            </a:r>
          </a:p>
        </p:txBody>
      </p:sp>
      <p:sp>
        <p:nvSpPr>
          <p:cNvPr id="3" name="Text Placeholder 2">
            <a:extLst>
              <a:ext uri="{FF2B5EF4-FFF2-40B4-BE49-F238E27FC236}">
                <a16:creationId xmlns:a16="http://schemas.microsoft.com/office/drawing/2014/main" id="{003F6678-2083-08A9-743D-A84F74812CD4}"/>
              </a:ext>
            </a:extLst>
          </p:cNvPr>
          <p:cNvSpPr>
            <a:spLocks noGrp="1"/>
          </p:cNvSpPr>
          <p:nvPr>
            <p:ph type="body" idx="10"/>
          </p:nvPr>
        </p:nvSpPr>
        <p:spPr>
          <a:xfrm>
            <a:off x="8128000" y="2499874"/>
            <a:ext cx="7315200" cy="771878"/>
          </a:xfrm>
        </p:spPr>
        <p:txBody>
          <a:bodyPr/>
          <a:lstStyle/>
          <a:p>
            <a:r>
              <a:rPr lang="en-US" dirty="0"/>
              <a:t>Which of the following best describes how AI generates code?</a:t>
            </a:r>
          </a:p>
        </p:txBody>
      </p:sp>
    </p:spTree>
    <p:extLst>
      <p:ext uri="{BB962C8B-B14F-4D97-AF65-F5344CB8AC3E}">
        <p14:creationId xmlns:p14="http://schemas.microsoft.com/office/powerpoint/2010/main" val="42791538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C3BA4B-93DB-DD85-22A0-C5031A502211}"/>
              </a:ext>
            </a:extLst>
          </p:cNvPr>
          <p:cNvSpPr>
            <a:spLocks noGrp="1"/>
          </p:cNvSpPr>
          <p:nvPr>
            <p:ph type="body" idx="10"/>
          </p:nvPr>
        </p:nvSpPr>
        <p:spPr/>
        <p:txBody>
          <a:bodyPr/>
          <a:lstStyle/>
          <a:p>
            <a:r>
              <a:rPr lang="en-US" dirty="0"/>
              <a:t>Overview</a:t>
            </a:r>
            <a:r>
              <a:rPr lang="en-US" b="1" dirty="0"/>
              <a:t> of GitHub Copilot</a:t>
            </a:r>
          </a:p>
        </p:txBody>
      </p:sp>
    </p:spTree>
    <p:extLst>
      <p:ext uri="{BB962C8B-B14F-4D97-AF65-F5344CB8AC3E}">
        <p14:creationId xmlns:p14="http://schemas.microsoft.com/office/powerpoint/2010/main" val="5920844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C28102-6E85-669E-04DD-4CA0715B9BCC}"/>
              </a:ext>
            </a:extLst>
          </p:cNvPr>
          <p:cNvSpPr>
            <a:spLocks noGrp="1"/>
          </p:cNvSpPr>
          <p:nvPr>
            <p:ph type="body" idx="10"/>
          </p:nvPr>
        </p:nvSpPr>
        <p:spPr/>
        <p:txBody>
          <a:bodyPr/>
          <a:lstStyle/>
          <a:p>
            <a:r>
              <a:rPr lang="en-US"/>
              <a:t>GitHub Copilot is</a:t>
            </a:r>
            <a:r>
              <a:rPr lang="en-US" dirty="0"/>
              <a:t> a tool that uses AI to help developers write code more quickly and minimize errors. Below are its key features and advantages:</a:t>
            </a:r>
          </a:p>
        </p:txBody>
      </p:sp>
      <p:sp>
        <p:nvSpPr>
          <p:cNvPr id="4" name="Title 3">
            <a:extLst>
              <a:ext uri="{FF2B5EF4-FFF2-40B4-BE49-F238E27FC236}">
                <a16:creationId xmlns:a16="http://schemas.microsoft.com/office/drawing/2014/main" id="{6F48D932-B3C6-1B5B-3A82-CCF53E75447D}"/>
              </a:ext>
            </a:extLst>
          </p:cNvPr>
          <p:cNvSpPr>
            <a:spLocks noGrp="1"/>
          </p:cNvSpPr>
          <p:nvPr>
            <p:ph type="title"/>
          </p:nvPr>
        </p:nvSpPr>
        <p:spPr/>
        <p:txBody>
          <a:bodyPr>
            <a:normAutofit/>
          </a:bodyPr>
          <a:lstStyle/>
          <a:p>
            <a:r>
              <a:rPr lang="en-US" b="1" dirty="0"/>
              <a:t>Introduction to GitHub Copilot</a:t>
            </a:r>
            <a:endParaRPr lang="en-US" dirty="0"/>
          </a:p>
        </p:txBody>
      </p:sp>
      <p:sp>
        <p:nvSpPr>
          <p:cNvPr id="6" name="Brandline_LVC">
            <a:extLst>
              <a:ext uri="{FF2B5EF4-FFF2-40B4-BE49-F238E27FC236}">
                <a16:creationId xmlns:a16="http://schemas.microsoft.com/office/drawing/2014/main" id="{0ADE643A-A9BF-15BE-9C84-59E3B2CEDCFC}"/>
              </a:ext>
            </a:extLst>
          </p:cNvPr>
          <p:cNvSpPr/>
          <p:nvPr/>
        </p:nvSpPr>
        <p:spPr>
          <a:xfrm>
            <a:off x="4749800" y="816324"/>
            <a:ext cx="6760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1">
            <a:extLst>
              <a:ext uri="{FF2B5EF4-FFF2-40B4-BE49-F238E27FC236}">
                <a16:creationId xmlns:a16="http://schemas.microsoft.com/office/drawing/2014/main" id="{6EE52301-7ABD-5307-6AA0-BD0128AD0763}"/>
              </a:ext>
            </a:extLst>
          </p:cNvPr>
          <p:cNvSpPr/>
          <p:nvPr/>
        </p:nvSpPr>
        <p:spPr>
          <a:xfrm>
            <a:off x="3051308" y="3458819"/>
            <a:ext cx="4783814" cy="2233168"/>
          </a:xfrm>
          <a:prstGeom prst="roundRect">
            <a:avLst>
              <a:gd name="adj" fmla="val 6512"/>
            </a:avLst>
          </a:prstGeom>
          <a:solidFill>
            <a:schemeClr val="accent5">
              <a:lumMod val="20000"/>
              <a:lumOff val="80000"/>
            </a:schemeClr>
          </a:solidFill>
          <a:ln w="12700">
            <a:miter lim="400000"/>
          </a:ln>
          <a:effectLst/>
        </p:spPr>
        <p:txBody>
          <a:bodyPr lIns="45719" rIns="45719" anchor="ctr"/>
          <a:lstStyle/>
          <a:p>
            <a:pPr algn="ctr" eaLnBrk="1"/>
            <a:endParaRPr lang="en-US" altLang="en-US" sz="2200" dirty="0">
              <a:solidFill>
                <a:schemeClr val="tx1">
                  <a:lumMod val="75000"/>
                  <a:lumOff val="25000"/>
                </a:schemeClr>
              </a:solidFill>
              <a:latin typeface="+mj-lt"/>
              <a:sym typeface="Helvetica" pitchFamily="2" charset="0"/>
            </a:endParaRPr>
          </a:p>
        </p:txBody>
      </p:sp>
      <p:sp>
        <p:nvSpPr>
          <p:cNvPr id="8" name="Rectangle: Rounded Corners 2">
            <a:extLst>
              <a:ext uri="{FF2B5EF4-FFF2-40B4-BE49-F238E27FC236}">
                <a16:creationId xmlns:a16="http://schemas.microsoft.com/office/drawing/2014/main" id="{8B1A2258-8857-5E06-1FC7-070DFE074200}"/>
              </a:ext>
            </a:extLst>
          </p:cNvPr>
          <p:cNvSpPr/>
          <p:nvPr/>
        </p:nvSpPr>
        <p:spPr>
          <a:xfrm>
            <a:off x="8569541" y="3458819"/>
            <a:ext cx="4783812" cy="2233168"/>
          </a:xfrm>
          <a:prstGeom prst="roundRect">
            <a:avLst>
              <a:gd name="adj" fmla="val 6512"/>
            </a:avLst>
          </a:prstGeom>
          <a:solidFill>
            <a:schemeClr val="accent5">
              <a:lumMod val="20000"/>
              <a:lumOff val="80000"/>
            </a:schemeClr>
          </a:solidFill>
          <a:ln w="12700">
            <a:miter lim="400000"/>
          </a:ln>
          <a:effectLst/>
        </p:spPr>
        <p:txBody>
          <a:bodyPr lIns="45719" rIns="45719" anchor="ctr"/>
          <a:lstStyle/>
          <a:p>
            <a:pPr algn="ctr" eaLnBrk="1"/>
            <a:endParaRPr lang="en-US" altLang="en-US" sz="2200" dirty="0">
              <a:solidFill>
                <a:schemeClr val="tx1">
                  <a:lumMod val="75000"/>
                  <a:lumOff val="25000"/>
                </a:schemeClr>
              </a:solidFill>
              <a:latin typeface="+mj-lt"/>
              <a:sym typeface="Helvetica" pitchFamily="2" charset="0"/>
            </a:endParaRPr>
          </a:p>
        </p:txBody>
      </p:sp>
      <p:sp>
        <p:nvSpPr>
          <p:cNvPr id="9" name="Rectangle: Rounded Corners 3">
            <a:extLst>
              <a:ext uri="{FF2B5EF4-FFF2-40B4-BE49-F238E27FC236}">
                <a16:creationId xmlns:a16="http://schemas.microsoft.com/office/drawing/2014/main" id="{4D2837B5-461E-F0E5-38C6-1E2121EA2743}"/>
              </a:ext>
            </a:extLst>
          </p:cNvPr>
          <p:cNvSpPr/>
          <p:nvPr/>
        </p:nvSpPr>
        <p:spPr>
          <a:xfrm>
            <a:off x="2928233" y="6009368"/>
            <a:ext cx="4783814" cy="2233168"/>
          </a:xfrm>
          <a:prstGeom prst="roundRect">
            <a:avLst>
              <a:gd name="adj" fmla="val 6512"/>
            </a:avLst>
          </a:prstGeom>
          <a:solidFill>
            <a:schemeClr val="accent5">
              <a:lumMod val="20000"/>
              <a:lumOff val="80000"/>
            </a:schemeClr>
          </a:solidFill>
          <a:ln w="12700">
            <a:miter lim="400000"/>
          </a:ln>
          <a:effectLst/>
        </p:spPr>
        <p:txBody>
          <a:bodyPr lIns="45719" rIns="45719" anchor="ctr"/>
          <a:lstStyle/>
          <a:p>
            <a:pPr algn="ctr" eaLnBrk="1"/>
            <a:endParaRPr lang="en-US" altLang="en-US" sz="2200" dirty="0">
              <a:solidFill>
                <a:schemeClr val="tx1">
                  <a:lumMod val="75000"/>
                  <a:lumOff val="25000"/>
                </a:schemeClr>
              </a:solidFill>
              <a:latin typeface="+mj-lt"/>
              <a:sym typeface="Helvetica" pitchFamily="2" charset="0"/>
            </a:endParaRPr>
          </a:p>
        </p:txBody>
      </p:sp>
      <p:sp>
        <p:nvSpPr>
          <p:cNvPr id="10" name="Rectangle: Rounded Corners 4">
            <a:extLst>
              <a:ext uri="{FF2B5EF4-FFF2-40B4-BE49-F238E27FC236}">
                <a16:creationId xmlns:a16="http://schemas.microsoft.com/office/drawing/2014/main" id="{FAFEBD69-BF4C-9517-605F-286D8C3E0D15}"/>
              </a:ext>
            </a:extLst>
          </p:cNvPr>
          <p:cNvSpPr/>
          <p:nvPr/>
        </p:nvSpPr>
        <p:spPr>
          <a:xfrm>
            <a:off x="8569541" y="6009368"/>
            <a:ext cx="4783812" cy="2233168"/>
          </a:xfrm>
          <a:prstGeom prst="roundRect">
            <a:avLst>
              <a:gd name="adj" fmla="val 6512"/>
            </a:avLst>
          </a:prstGeom>
          <a:solidFill>
            <a:schemeClr val="accent5">
              <a:lumMod val="20000"/>
              <a:lumOff val="80000"/>
            </a:schemeClr>
          </a:solidFill>
          <a:ln w="12700">
            <a:miter lim="400000"/>
          </a:ln>
          <a:effectLst/>
        </p:spPr>
        <p:txBody>
          <a:bodyPr lIns="45719" rIns="45719" anchor="ctr"/>
          <a:lstStyle/>
          <a:p>
            <a:pPr algn="ctr" eaLnBrk="1"/>
            <a:endParaRPr lang="en-US" altLang="en-US" sz="2200" dirty="0">
              <a:solidFill>
                <a:schemeClr val="tx1">
                  <a:lumMod val="75000"/>
                  <a:lumOff val="25000"/>
                </a:schemeClr>
              </a:solidFill>
              <a:latin typeface="+mj-lt"/>
              <a:sym typeface="Helvetica" pitchFamily="2" charset="0"/>
            </a:endParaRPr>
          </a:p>
        </p:txBody>
      </p:sp>
      <p:sp>
        <p:nvSpPr>
          <p:cNvPr id="11" name="Rectangle: Rounded Corners 10">
            <a:extLst>
              <a:ext uri="{FF2B5EF4-FFF2-40B4-BE49-F238E27FC236}">
                <a16:creationId xmlns:a16="http://schemas.microsoft.com/office/drawing/2014/main" id="{6CA34506-4F20-3E89-EFF1-7A219D731343}"/>
              </a:ext>
            </a:extLst>
          </p:cNvPr>
          <p:cNvSpPr>
            <a:spLocks noChangeArrowheads="1"/>
          </p:cNvSpPr>
          <p:nvPr/>
        </p:nvSpPr>
        <p:spPr bwMode="auto">
          <a:xfrm rot="16200000">
            <a:off x="2207518" y="4340124"/>
            <a:ext cx="1618062" cy="227802"/>
          </a:xfrm>
          <a:prstGeom prst="roundRect">
            <a:avLst>
              <a:gd name="adj" fmla="val 28468"/>
            </a:avLst>
          </a:prstGeom>
          <a:solidFill>
            <a:srgbClr val="3EADB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nchor="ctr"/>
          <a:lstStyle/>
          <a:p>
            <a:pPr algn="ctr" eaLnBrk="1"/>
            <a:endParaRPr lang="en-US" altLang="en-US" sz="2200" dirty="0">
              <a:solidFill>
                <a:schemeClr val="tx1">
                  <a:lumMod val="75000"/>
                  <a:lumOff val="25000"/>
                </a:schemeClr>
              </a:solidFill>
              <a:latin typeface="+mj-lt"/>
            </a:endParaRPr>
          </a:p>
        </p:txBody>
      </p:sp>
      <p:sp>
        <p:nvSpPr>
          <p:cNvPr id="12" name="Rectangle: Rounded Corners 11">
            <a:extLst>
              <a:ext uri="{FF2B5EF4-FFF2-40B4-BE49-F238E27FC236}">
                <a16:creationId xmlns:a16="http://schemas.microsoft.com/office/drawing/2014/main" id="{0C5DEBBB-F562-60EF-7797-61E5FFABD577}"/>
              </a:ext>
            </a:extLst>
          </p:cNvPr>
          <p:cNvSpPr/>
          <p:nvPr/>
        </p:nvSpPr>
        <p:spPr>
          <a:xfrm rot="16200000">
            <a:off x="7798476" y="4340124"/>
            <a:ext cx="1618062" cy="227802"/>
          </a:xfrm>
          <a:prstGeom prst="roundRect">
            <a:avLst>
              <a:gd name="adj" fmla="val 28469"/>
            </a:avLst>
          </a:prstGeom>
          <a:solidFill>
            <a:srgbClr val="BA7AB2"/>
          </a:solidFill>
          <a:ln w="12700">
            <a:miter lim="400000"/>
          </a:ln>
        </p:spPr>
        <p:txBody>
          <a:bodyPr lIns="45719" rIns="45719" anchor="ctr"/>
          <a:lstStyle/>
          <a:p>
            <a:pPr algn="ctr" eaLnBrk="1"/>
            <a:endParaRPr lang="en-US" altLang="en-US" sz="2200" dirty="0">
              <a:solidFill>
                <a:schemeClr val="tx1">
                  <a:lumMod val="75000"/>
                  <a:lumOff val="25000"/>
                </a:schemeClr>
              </a:solidFill>
              <a:latin typeface="+mj-lt"/>
            </a:endParaRPr>
          </a:p>
        </p:txBody>
      </p:sp>
      <p:sp>
        <p:nvSpPr>
          <p:cNvPr id="13" name="Rectangle: Rounded Corners 12">
            <a:extLst>
              <a:ext uri="{FF2B5EF4-FFF2-40B4-BE49-F238E27FC236}">
                <a16:creationId xmlns:a16="http://schemas.microsoft.com/office/drawing/2014/main" id="{0B5950B1-75EC-E78E-DCD7-4B8777093E26}"/>
              </a:ext>
            </a:extLst>
          </p:cNvPr>
          <p:cNvSpPr/>
          <p:nvPr/>
        </p:nvSpPr>
        <p:spPr>
          <a:xfrm rot="16200000">
            <a:off x="2207518" y="6890673"/>
            <a:ext cx="1618062" cy="227802"/>
          </a:xfrm>
          <a:prstGeom prst="roundRect">
            <a:avLst>
              <a:gd name="adj" fmla="val 28469"/>
            </a:avLst>
          </a:prstGeom>
          <a:solidFill>
            <a:srgbClr val="8189D4"/>
          </a:solidFill>
          <a:ln w="12700">
            <a:miter lim="400000"/>
          </a:ln>
        </p:spPr>
        <p:txBody>
          <a:bodyPr lIns="45719" rIns="45719" anchor="ctr"/>
          <a:lstStyle/>
          <a:p>
            <a:pPr algn="ctr" eaLnBrk="1"/>
            <a:endParaRPr lang="en-US" altLang="en-US" sz="2200" dirty="0">
              <a:solidFill>
                <a:schemeClr val="tx1">
                  <a:lumMod val="75000"/>
                  <a:lumOff val="25000"/>
                </a:schemeClr>
              </a:solidFill>
              <a:latin typeface="+mj-lt"/>
            </a:endParaRPr>
          </a:p>
        </p:txBody>
      </p:sp>
      <p:sp>
        <p:nvSpPr>
          <p:cNvPr id="14" name="Rectangle: Rounded Corners 13">
            <a:extLst>
              <a:ext uri="{FF2B5EF4-FFF2-40B4-BE49-F238E27FC236}">
                <a16:creationId xmlns:a16="http://schemas.microsoft.com/office/drawing/2014/main" id="{831124C9-E4CF-757F-5170-7DFD2571DDCB}"/>
              </a:ext>
            </a:extLst>
          </p:cNvPr>
          <p:cNvSpPr/>
          <p:nvPr/>
        </p:nvSpPr>
        <p:spPr>
          <a:xfrm rot="16200000">
            <a:off x="7798476" y="6890673"/>
            <a:ext cx="1618062" cy="227802"/>
          </a:xfrm>
          <a:prstGeom prst="roundRect">
            <a:avLst>
              <a:gd name="adj" fmla="val 28469"/>
            </a:avLst>
          </a:prstGeom>
          <a:solidFill>
            <a:srgbClr val="A5A832"/>
          </a:solidFill>
          <a:ln w="12700">
            <a:miter lim="400000"/>
          </a:ln>
        </p:spPr>
        <p:txBody>
          <a:bodyPr lIns="45719" rIns="45719" anchor="ctr"/>
          <a:lstStyle/>
          <a:p>
            <a:pPr algn="ctr" eaLnBrk="1"/>
            <a:endParaRPr lang="en-US" altLang="en-US" sz="2200" dirty="0">
              <a:solidFill>
                <a:schemeClr val="tx1">
                  <a:lumMod val="75000"/>
                  <a:lumOff val="25000"/>
                </a:schemeClr>
              </a:solidFill>
              <a:latin typeface="+mj-lt"/>
            </a:endParaRPr>
          </a:p>
        </p:txBody>
      </p:sp>
      <p:sp>
        <p:nvSpPr>
          <p:cNvPr id="15" name="Text_1">
            <a:extLst>
              <a:ext uri="{FF2B5EF4-FFF2-40B4-BE49-F238E27FC236}">
                <a16:creationId xmlns:a16="http://schemas.microsoft.com/office/drawing/2014/main" id="{20361B45-B318-7245-E14B-9214CB576090}"/>
              </a:ext>
            </a:extLst>
          </p:cNvPr>
          <p:cNvSpPr txBox="1">
            <a:spLocks noChangeArrowheads="1"/>
          </p:cNvSpPr>
          <p:nvPr/>
        </p:nvSpPr>
        <p:spPr bwMode="auto">
          <a:xfrm>
            <a:off x="3479549" y="4189511"/>
            <a:ext cx="3927333" cy="11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600"/>
              </a:spcBef>
            </a:pPr>
            <a:r>
              <a:rPr lang="en-US" altLang="en-US" sz="2200" dirty="0">
                <a:solidFill>
                  <a:schemeClr val="tx1">
                    <a:lumMod val="75000"/>
                    <a:lumOff val="25000"/>
                  </a:schemeClr>
                </a:solidFill>
                <a:latin typeface="+mj-lt"/>
              </a:rPr>
              <a:t>Provides real-time, context-aware code snippets as developers write</a:t>
            </a:r>
          </a:p>
        </p:txBody>
      </p:sp>
      <p:sp>
        <p:nvSpPr>
          <p:cNvPr id="16" name="T_Text_1">
            <a:extLst>
              <a:ext uri="{FF2B5EF4-FFF2-40B4-BE49-F238E27FC236}">
                <a16:creationId xmlns:a16="http://schemas.microsoft.com/office/drawing/2014/main" id="{4935BA9C-DCCA-F981-D599-F849A261C3AB}"/>
              </a:ext>
            </a:extLst>
          </p:cNvPr>
          <p:cNvSpPr txBox="1">
            <a:spLocks noChangeArrowheads="1"/>
          </p:cNvSpPr>
          <p:nvPr/>
        </p:nvSpPr>
        <p:spPr bwMode="auto">
          <a:xfrm>
            <a:off x="3479549" y="3613313"/>
            <a:ext cx="3927331"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pPr>
            <a:r>
              <a:rPr lang="en-US" altLang="en-US" sz="2200" b="1" dirty="0">
                <a:solidFill>
                  <a:schemeClr val="tx1">
                    <a:lumMod val="75000"/>
                    <a:lumOff val="25000"/>
                  </a:schemeClr>
                </a:solidFill>
                <a:latin typeface="+mj-lt"/>
                <a:sym typeface="Helvetica" pitchFamily="2" charset="0"/>
              </a:rPr>
              <a:t>Real-time code suggestions</a:t>
            </a:r>
          </a:p>
        </p:txBody>
      </p:sp>
      <p:sp>
        <p:nvSpPr>
          <p:cNvPr id="17" name="Text_2">
            <a:extLst>
              <a:ext uri="{FF2B5EF4-FFF2-40B4-BE49-F238E27FC236}">
                <a16:creationId xmlns:a16="http://schemas.microsoft.com/office/drawing/2014/main" id="{27C8E39F-7CBE-14DA-D519-255137FAC7A3}"/>
              </a:ext>
            </a:extLst>
          </p:cNvPr>
          <p:cNvSpPr txBox="1">
            <a:spLocks noChangeArrowheads="1"/>
          </p:cNvSpPr>
          <p:nvPr/>
        </p:nvSpPr>
        <p:spPr bwMode="auto">
          <a:xfrm>
            <a:off x="9023539" y="4141598"/>
            <a:ext cx="4027683" cy="11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600"/>
              </a:spcBef>
            </a:pPr>
            <a:r>
              <a:rPr lang="en-US" altLang="en-US" sz="2200" dirty="0">
                <a:solidFill>
                  <a:schemeClr val="tx1">
                    <a:lumMod val="75000"/>
                    <a:lumOff val="25000"/>
                  </a:schemeClr>
                </a:solidFill>
                <a:latin typeface="+mj-lt"/>
              </a:rPr>
              <a:t>Works with various programming languages and frameworks</a:t>
            </a:r>
          </a:p>
        </p:txBody>
      </p:sp>
      <p:sp>
        <p:nvSpPr>
          <p:cNvPr id="18" name="T_Text_2">
            <a:extLst>
              <a:ext uri="{FF2B5EF4-FFF2-40B4-BE49-F238E27FC236}">
                <a16:creationId xmlns:a16="http://schemas.microsoft.com/office/drawing/2014/main" id="{A3D7CC61-6175-DA81-FEA4-374DA0B4ADC0}"/>
              </a:ext>
            </a:extLst>
          </p:cNvPr>
          <p:cNvSpPr txBox="1">
            <a:spLocks noChangeArrowheads="1"/>
          </p:cNvSpPr>
          <p:nvPr/>
        </p:nvSpPr>
        <p:spPr bwMode="auto">
          <a:xfrm>
            <a:off x="9023539" y="3613313"/>
            <a:ext cx="3566065"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a:lnSpc>
                <a:spcPct val="114000"/>
              </a:lnSpc>
            </a:pPr>
            <a:r>
              <a:rPr lang="en-US" altLang="en-US" sz="2200" b="1" dirty="0">
                <a:solidFill>
                  <a:schemeClr val="tx1">
                    <a:lumMod val="75000"/>
                    <a:lumOff val="25000"/>
                  </a:schemeClr>
                </a:solidFill>
                <a:latin typeface="+mj-lt"/>
                <a:sym typeface="Helvetica" pitchFamily="2" charset="0"/>
              </a:rPr>
              <a:t>Multi-language support</a:t>
            </a:r>
          </a:p>
        </p:txBody>
      </p:sp>
      <p:sp>
        <p:nvSpPr>
          <p:cNvPr id="19" name="Text_3">
            <a:extLst>
              <a:ext uri="{FF2B5EF4-FFF2-40B4-BE49-F238E27FC236}">
                <a16:creationId xmlns:a16="http://schemas.microsoft.com/office/drawing/2014/main" id="{CBA2DF1D-EB9C-DE74-2729-C901BC9B4107}"/>
              </a:ext>
            </a:extLst>
          </p:cNvPr>
          <p:cNvSpPr txBox="1">
            <a:spLocks noChangeArrowheads="1"/>
          </p:cNvSpPr>
          <p:nvPr/>
        </p:nvSpPr>
        <p:spPr bwMode="auto">
          <a:xfrm>
            <a:off x="3527264" y="6670136"/>
            <a:ext cx="3992426" cy="11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600"/>
              </a:spcBef>
            </a:pPr>
            <a:r>
              <a:rPr lang="en-US" altLang="en-US" sz="2200" dirty="0">
                <a:solidFill>
                  <a:schemeClr val="tx1">
                    <a:lumMod val="75000"/>
                    <a:lumOff val="25000"/>
                  </a:schemeClr>
                </a:solidFill>
                <a:latin typeface="+mj-lt"/>
              </a:rPr>
              <a:t>Analyzes previous lines of code to provide relevant suggestions</a:t>
            </a:r>
          </a:p>
        </p:txBody>
      </p:sp>
      <p:sp>
        <p:nvSpPr>
          <p:cNvPr id="20" name="T_Text_3">
            <a:extLst>
              <a:ext uri="{FF2B5EF4-FFF2-40B4-BE49-F238E27FC236}">
                <a16:creationId xmlns:a16="http://schemas.microsoft.com/office/drawing/2014/main" id="{AF5EAF87-48F3-F3AE-FC10-0B1C87065D72}"/>
              </a:ext>
            </a:extLst>
          </p:cNvPr>
          <p:cNvSpPr txBox="1">
            <a:spLocks noChangeArrowheads="1"/>
          </p:cNvSpPr>
          <p:nvPr/>
        </p:nvSpPr>
        <p:spPr bwMode="auto">
          <a:xfrm>
            <a:off x="3527264" y="6115809"/>
            <a:ext cx="3927330"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pPr>
            <a:r>
              <a:rPr lang="en-US" altLang="en-US" sz="2200" b="1" dirty="0">
                <a:solidFill>
                  <a:schemeClr val="tx1">
                    <a:lumMod val="75000"/>
                    <a:lumOff val="25000"/>
                  </a:schemeClr>
                </a:solidFill>
                <a:latin typeface="+mj-lt"/>
                <a:sym typeface="Helvetica" pitchFamily="2" charset="0"/>
              </a:rPr>
              <a:t>Context-aware assistance</a:t>
            </a:r>
          </a:p>
        </p:txBody>
      </p:sp>
      <p:sp>
        <p:nvSpPr>
          <p:cNvPr id="21" name="Text_4">
            <a:extLst>
              <a:ext uri="{FF2B5EF4-FFF2-40B4-BE49-F238E27FC236}">
                <a16:creationId xmlns:a16="http://schemas.microsoft.com/office/drawing/2014/main" id="{05475CF9-02CD-5CCD-BE56-C42B61156A8E}"/>
              </a:ext>
            </a:extLst>
          </p:cNvPr>
          <p:cNvSpPr txBox="1">
            <a:spLocks noChangeArrowheads="1"/>
          </p:cNvSpPr>
          <p:nvPr/>
        </p:nvSpPr>
        <p:spPr bwMode="auto">
          <a:xfrm>
            <a:off x="9023541" y="6670136"/>
            <a:ext cx="4027681" cy="11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600"/>
              </a:spcBef>
            </a:pPr>
            <a:r>
              <a:rPr lang="en-US" altLang="en-US" sz="2200" dirty="0">
                <a:solidFill>
                  <a:schemeClr val="tx1">
                    <a:lumMod val="75000"/>
                    <a:lumOff val="25000"/>
                  </a:schemeClr>
                </a:solidFill>
                <a:latin typeface="+mj-lt"/>
              </a:rPr>
              <a:t>Reduces repetitive coding tasks and enhances development speed</a:t>
            </a:r>
          </a:p>
        </p:txBody>
      </p:sp>
      <p:sp>
        <p:nvSpPr>
          <p:cNvPr id="22" name="T_Text_4">
            <a:extLst>
              <a:ext uri="{FF2B5EF4-FFF2-40B4-BE49-F238E27FC236}">
                <a16:creationId xmlns:a16="http://schemas.microsoft.com/office/drawing/2014/main" id="{C43EAD5D-CBF6-29E6-B04B-E1B00698184F}"/>
              </a:ext>
            </a:extLst>
          </p:cNvPr>
          <p:cNvSpPr txBox="1">
            <a:spLocks noChangeArrowheads="1"/>
          </p:cNvSpPr>
          <p:nvPr/>
        </p:nvSpPr>
        <p:spPr bwMode="auto">
          <a:xfrm>
            <a:off x="9023539" y="6115809"/>
            <a:ext cx="3566065"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p>
            <a:pPr eaLnBrk="1">
              <a:lnSpc>
                <a:spcPct val="114000"/>
              </a:lnSpc>
            </a:pPr>
            <a:r>
              <a:rPr lang="en-US" altLang="en-US" sz="2200" b="1" dirty="0">
                <a:solidFill>
                  <a:schemeClr val="tx1">
                    <a:lumMod val="75000"/>
                    <a:lumOff val="25000"/>
                  </a:schemeClr>
                </a:solidFill>
                <a:latin typeface="+mj-lt"/>
                <a:sym typeface="Helvetica" pitchFamily="2" charset="0"/>
              </a:rPr>
              <a:t>Productivity boost</a:t>
            </a:r>
          </a:p>
        </p:txBody>
      </p:sp>
    </p:spTree>
    <p:extLst>
      <p:ext uri="{BB962C8B-B14F-4D97-AF65-F5344CB8AC3E}">
        <p14:creationId xmlns:p14="http://schemas.microsoft.com/office/powerpoint/2010/main" val="31342434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6A5212-2A9B-1310-997C-8125EE812255}"/>
              </a:ext>
            </a:extLst>
          </p:cNvPr>
          <p:cNvSpPr>
            <a:spLocks noGrp="1"/>
          </p:cNvSpPr>
          <p:nvPr>
            <p:ph type="body" idx="10"/>
          </p:nvPr>
        </p:nvSpPr>
        <p:spPr/>
        <p:txBody>
          <a:bodyPr/>
          <a:lstStyle/>
          <a:p>
            <a:r>
              <a:rPr lang="en-US" dirty="0"/>
              <a:t>GitHub Copilot allows developers to incorporate AI-driven assistance into their workflow. Below are the key system requirements and compatible platforms for installation:</a:t>
            </a:r>
          </a:p>
        </p:txBody>
      </p:sp>
      <p:sp>
        <p:nvSpPr>
          <p:cNvPr id="4" name="Title 3">
            <a:extLst>
              <a:ext uri="{FF2B5EF4-FFF2-40B4-BE49-F238E27FC236}">
                <a16:creationId xmlns:a16="http://schemas.microsoft.com/office/drawing/2014/main" id="{89103E66-5741-AA48-9336-82381981EB50}"/>
              </a:ext>
            </a:extLst>
          </p:cNvPr>
          <p:cNvSpPr>
            <a:spLocks noGrp="1"/>
          </p:cNvSpPr>
          <p:nvPr>
            <p:ph type="title"/>
          </p:nvPr>
        </p:nvSpPr>
        <p:spPr/>
        <p:txBody>
          <a:bodyPr>
            <a:normAutofit/>
          </a:bodyPr>
          <a:lstStyle/>
          <a:p>
            <a:r>
              <a:rPr lang="en-US" b="1" dirty="0"/>
              <a:t>Requirements for Using GitHub Copilot in Various IDEs</a:t>
            </a:r>
            <a:endParaRPr lang="en-US" dirty="0"/>
          </a:p>
        </p:txBody>
      </p:sp>
      <p:sp>
        <p:nvSpPr>
          <p:cNvPr id="7" name="Google Shape;583;p30">
            <a:extLst>
              <a:ext uri="{FF2B5EF4-FFF2-40B4-BE49-F238E27FC236}">
                <a16:creationId xmlns:a16="http://schemas.microsoft.com/office/drawing/2014/main" id="{04982AE5-06E8-8379-9734-81C6036D5EEB}"/>
              </a:ext>
            </a:extLst>
          </p:cNvPr>
          <p:cNvSpPr/>
          <p:nvPr/>
        </p:nvSpPr>
        <p:spPr>
          <a:xfrm>
            <a:off x="3928076" y="4318849"/>
            <a:ext cx="10024004" cy="941983"/>
          </a:xfrm>
          <a:prstGeom prst="roundRect">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8" name="Text_2">
            <a:extLst>
              <a:ext uri="{FF2B5EF4-FFF2-40B4-BE49-F238E27FC236}">
                <a16:creationId xmlns:a16="http://schemas.microsoft.com/office/drawing/2014/main" id="{09ABA29E-31A9-B793-D916-2C4FCBBFAA80}"/>
              </a:ext>
            </a:extLst>
          </p:cNvPr>
          <p:cNvSpPr txBox="1"/>
          <p:nvPr/>
        </p:nvSpPr>
        <p:spPr>
          <a:xfrm>
            <a:off x="4396875" y="4756236"/>
            <a:ext cx="8823600"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dirty="0">
                <a:solidFill>
                  <a:schemeClr val="tx1">
                    <a:lumMod val="75000"/>
                    <a:lumOff val="25000"/>
                  </a:schemeClr>
                </a:solidFill>
                <a:latin typeface="+mj-lt"/>
                <a:ea typeface="Lato"/>
                <a:cs typeface="Lato"/>
                <a:sym typeface="Lato"/>
              </a:rPr>
              <a:t>Requires an active GitHub subscription to enable Copilot</a:t>
            </a:r>
            <a:endParaRPr sz="2200" dirty="0">
              <a:solidFill>
                <a:schemeClr val="tx1">
                  <a:lumMod val="75000"/>
                  <a:lumOff val="25000"/>
                </a:schemeClr>
              </a:solidFill>
              <a:latin typeface="+mj-lt"/>
              <a:ea typeface="Lato"/>
              <a:cs typeface="Lato"/>
              <a:sym typeface="Lato"/>
            </a:endParaRPr>
          </a:p>
        </p:txBody>
      </p:sp>
      <p:sp>
        <p:nvSpPr>
          <p:cNvPr id="9" name="T_Text_2">
            <a:extLst>
              <a:ext uri="{FF2B5EF4-FFF2-40B4-BE49-F238E27FC236}">
                <a16:creationId xmlns:a16="http://schemas.microsoft.com/office/drawing/2014/main" id="{1CA087E1-9DF9-5197-9548-809722288372}"/>
              </a:ext>
            </a:extLst>
          </p:cNvPr>
          <p:cNvSpPr txBox="1"/>
          <p:nvPr/>
        </p:nvSpPr>
        <p:spPr>
          <a:xfrm>
            <a:off x="4396874" y="4324463"/>
            <a:ext cx="4307891" cy="385939"/>
          </a:xfrm>
          <a:prstGeom prst="rect">
            <a:avLst/>
          </a:prstGeom>
          <a:noFill/>
          <a:ln>
            <a:noFill/>
          </a:ln>
        </p:spPr>
        <p:txBody>
          <a:bodyPr spcFirstLastPara="1" wrap="square" lIns="0" tIns="0" rIns="0" bIns="0" anchor="t" anchorCtr="0">
            <a:spAutoFit/>
          </a:bodyPr>
          <a:lstStyle/>
          <a:p>
            <a:pPr>
              <a:lnSpc>
                <a:spcPct val="114000"/>
              </a:lnSpc>
            </a:pPr>
            <a:r>
              <a:rPr lang="en-US" sz="2200" b="1" dirty="0">
                <a:solidFill>
                  <a:schemeClr val="tx1">
                    <a:lumMod val="75000"/>
                    <a:lumOff val="25000"/>
                  </a:schemeClr>
                </a:solidFill>
                <a:latin typeface="+mj-lt"/>
                <a:ea typeface="Ubuntu"/>
                <a:cs typeface="Ubuntu"/>
                <a:sym typeface="Ubuntu"/>
              </a:rPr>
              <a:t>GitHub account requirement</a:t>
            </a:r>
            <a:endParaRPr lang="en-US" sz="2200" dirty="0">
              <a:solidFill>
                <a:schemeClr val="tx1">
                  <a:lumMod val="75000"/>
                  <a:lumOff val="25000"/>
                </a:schemeClr>
              </a:solidFill>
              <a:latin typeface="+mj-lt"/>
            </a:endParaRPr>
          </a:p>
        </p:txBody>
      </p:sp>
      <p:sp>
        <p:nvSpPr>
          <p:cNvPr id="10" name="Google Shape;587;p30">
            <a:extLst>
              <a:ext uri="{FF2B5EF4-FFF2-40B4-BE49-F238E27FC236}">
                <a16:creationId xmlns:a16="http://schemas.microsoft.com/office/drawing/2014/main" id="{9D1EF58D-7128-5005-345E-A7A137E2A2F5}"/>
              </a:ext>
            </a:extLst>
          </p:cNvPr>
          <p:cNvSpPr/>
          <p:nvPr/>
        </p:nvSpPr>
        <p:spPr>
          <a:xfrm>
            <a:off x="3928075" y="5598408"/>
            <a:ext cx="10024005" cy="941983"/>
          </a:xfrm>
          <a:prstGeom prst="roundRect">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11" name="Text_3">
            <a:extLst>
              <a:ext uri="{FF2B5EF4-FFF2-40B4-BE49-F238E27FC236}">
                <a16:creationId xmlns:a16="http://schemas.microsoft.com/office/drawing/2014/main" id="{77CC2F53-9EA6-C264-0F0F-90B338664AF6}"/>
              </a:ext>
            </a:extLst>
          </p:cNvPr>
          <p:cNvSpPr txBox="1"/>
          <p:nvPr/>
        </p:nvSpPr>
        <p:spPr>
          <a:xfrm>
            <a:off x="4396875" y="6048504"/>
            <a:ext cx="8823600"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dirty="0">
                <a:solidFill>
                  <a:schemeClr val="tx1">
                    <a:lumMod val="75000"/>
                    <a:lumOff val="25000"/>
                  </a:schemeClr>
                </a:solidFill>
                <a:latin typeface="+mj-lt"/>
                <a:ea typeface="Lato"/>
                <a:cs typeface="Lato"/>
                <a:sym typeface="Lato"/>
              </a:rPr>
              <a:t>Involves installing the Copilot extension and signing into GitHub</a:t>
            </a:r>
            <a:endParaRPr sz="2200" dirty="0">
              <a:solidFill>
                <a:schemeClr val="tx1">
                  <a:lumMod val="75000"/>
                  <a:lumOff val="25000"/>
                </a:schemeClr>
              </a:solidFill>
              <a:latin typeface="+mj-lt"/>
              <a:ea typeface="Lato"/>
              <a:cs typeface="Lato"/>
              <a:sym typeface="Lato"/>
            </a:endParaRPr>
          </a:p>
        </p:txBody>
      </p:sp>
      <p:sp>
        <p:nvSpPr>
          <p:cNvPr id="12" name="T_Text_3">
            <a:extLst>
              <a:ext uri="{FF2B5EF4-FFF2-40B4-BE49-F238E27FC236}">
                <a16:creationId xmlns:a16="http://schemas.microsoft.com/office/drawing/2014/main" id="{5DBF5528-D24B-704C-717A-BE5E54B338FF}"/>
              </a:ext>
            </a:extLst>
          </p:cNvPr>
          <p:cNvSpPr txBox="1"/>
          <p:nvPr/>
        </p:nvSpPr>
        <p:spPr>
          <a:xfrm>
            <a:off x="4396874" y="5616730"/>
            <a:ext cx="4307892" cy="385939"/>
          </a:xfrm>
          <a:prstGeom prst="rect">
            <a:avLst/>
          </a:prstGeom>
          <a:noFill/>
          <a:ln>
            <a:noFill/>
          </a:ln>
        </p:spPr>
        <p:txBody>
          <a:bodyPr spcFirstLastPara="1" wrap="square" lIns="0" tIns="0" rIns="0" bIns="0" anchor="t" anchorCtr="0">
            <a:spAutoFit/>
          </a:bodyPr>
          <a:lstStyle/>
          <a:p>
            <a:pPr>
              <a:lnSpc>
                <a:spcPct val="114000"/>
              </a:lnSpc>
            </a:pPr>
            <a:r>
              <a:rPr lang="en-US" sz="2200" b="1" dirty="0">
                <a:solidFill>
                  <a:schemeClr val="tx1">
                    <a:lumMod val="75000"/>
                    <a:lumOff val="25000"/>
                  </a:schemeClr>
                </a:solidFill>
                <a:latin typeface="+mj-lt"/>
                <a:ea typeface="Ubuntu"/>
                <a:cs typeface="Ubuntu"/>
                <a:sym typeface="Ubuntu"/>
              </a:rPr>
              <a:t>Installation process</a:t>
            </a:r>
            <a:endParaRPr lang="en-US" sz="2200" dirty="0">
              <a:solidFill>
                <a:schemeClr val="tx1">
                  <a:lumMod val="75000"/>
                  <a:lumOff val="25000"/>
                </a:schemeClr>
              </a:solidFill>
              <a:latin typeface="+mj-lt"/>
            </a:endParaRPr>
          </a:p>
        </p:txBody>
      </p:sp>
      <p:sp>
        <p:nvSpPr>
          <p:cNvPr id="13" name="Google Shape;591;p30">
            <a:extLst>
              <a:ext uri="{FF2B5EF4-FFF2-40B4-BE49-F238E27FC236}">
                <a16:creationId xmlns:a16="http://schemas.microsoft.com/office/drawing/2014/main" id="{760C1A9B-8A28-F7CF-7525-36FDEDC08358}"/>
              </a:ext>
            </a:extLst>
          </p:cNvPr>
          <p:cNvSpPr/>
          <p:nvPr/>
        </p:nvSpPr>
        <p:spPr>
          <a:xfrm>
            <a:off x="3928076" y="6705806"/>
            <a:ext cx="10024006" cy="941982"/>
          </a:xfrm>
          <a:prstGeom prst="roundRect">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14" name="Text_4">
            <a:extLst>
              <a:ext uri="{FF2B5EF4-FFF2-40B4-BE49-F238E27FC236}">
                <a16:creationId xmlns:a16="http://schemas.microsoft.com/office/drawing/2014/main" id="{206B6880-78BC-1947-4191-7098BB4F8FF4}"/>
              </a:ext>
            </a:extLst>
          </p:cNvPr>
          <p:cNvSpPr txBox="1"/>
          <p:nvPr/>
        </p:nvSpPr>
        <p:spPr>
          <a:xfrm>
            <a:off x="4396875" y="7168592"/>
            <a:ext cx="9555207"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dirty="0">
                <a:solidFill>
                  <a:schemeClr val="tx1">
                    <a:lumMod val="75000"/>
                    <a:lumOff val="25000"/>
                  </a:schemeClr>
                </a:solidFill>
                <a:latin typeface="+mj-lt"/>
                <a:ea typeface="Lato"/>
                <a:cs typeface="Lato"/>
                <a:sym typeface="Lato"/>
              </a:rPr>
              <a:t>Customizable options allow users to optimize AI-generated suggestions</a:t>
            </a:r>
            <a:endParaRPr sz="2200" dirty="0">
              <a:solidFill>
                <a:schemeClr val="tx1">
                  <a:lumMod val="75000"/>
                  <a:lumOff val="25000"/>
                </a:schemeClr>
              </a:solidFill>
              <a:latin typeface="+mj-lt"/>
              <a:ea typeface="Lato"/>
              <a:cs typeface="Lato"/>
              <a:sym typeface="Lato"/>
            </a:endParaRPr>
          </a:p>
        </p:txBody>
      </p:sp>
      <p:sp>
        <p:nvSpPr>
          <p:cNvPr id="15" name="T_Text_4">
            <a:extLst>
              <a:ext uri="{FF2B5EF4-FFF2-40B4-BE49-F238E27FC236}">
                <a16:creationId xmlns:a16="http://schemas.microsoft.com/office/drawing/2014/main" id="{F9A02892-7B9E-D00E-C5EC-7C5D01C223FE}"/>
              </a:ext>
            </a:extLst>
          </p:cNvPr>
          <p:cNvSpPr txBox="1"/>
          <p:nvPr/>
        </p:nvSpPr>
        <p:spPr>
          <a:xfrm>
            <a:off x="4396874" y="6736820"/>
            <a:ext cx="4307892"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b="1" dirty="0">
                <a:solidFill>
                  <a:schemeClr val="tx1">
                    <a:lumMod val="75000"/>
                    <a:lumOff val="25000"/>
                  </a:schemeClr>
                </a:solidFill>
                <a:latin typeface="+mj-lt"/>
                <a:ea typeface="Ubuntu"/>
                <a:cs typeface="Ubuntu"/>
                <a:sym typeface="Ubuntu"/>
              </a:rPr>
              <a:t>Configuration settings</a:t>
            </a:r>
            <a:endParaRPr lang="en-US" sz="2200" dirty="0">
              <a:solidFill>
                <a:schemeClr val="tx1">
                  <a:lumMod val="75000"/>
                  <a:lumOff val="25000"/>
                </a:schemeClr>
              </a:solidFill>
              <a:latin typeface="+mj-lt"/>
            </a:endParaRPr>
          </a:p>
        </p:txBody>
      </p:sp>
      <p:sp>
        <p:nvSpPr>
          <p:cNvPr id="16" name="Google Shape;595;p30">
            <a:extLst>
              <a:ext uri="{FF2B5EF4-FFF2-40B4-BE49-F238E27FC236}">
                <a16:creationId xmlns:a16="http://schemas.microsoft.com/office/drawing/2014/main" id="{26B9EBFA-7E24-981C-6F08-1C1AA25F835B}"/>
              </a:ext>
            </a:extLst>
          </p:cNvPr>
          <p:cNvSpPr/>
          <p:nvPr/>
        </p:nvSpPr>
        <p:spPr>
          <a:xfrm>
            <a:off x="3928076" y="3161854"/>
            <a:ext cx="10024004" cy="991582"/>
          </a:xfrm>
          <a:prstGeom prst="roundRect">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17" name="Text_1">
            <a:extLst>
              <a:ext uri="{FF2B5EF4-FFF2-40B4-BE49-F238E27FC236}">
                <a16:creationId xmlns:a16="http://schemas.microsoft.com/office/drawing/2014/main" id="{83DC21A8-4E18-854E-69FD-5FA23D0C1A3A}"/>
              </a:ext>
            </a:extLst>
          </p:cNvPr>
          <p:cNvSpPr txBox="1"/>
          <p:nvPr/>
        </p:nvSpPr>
        <p:spPr>
          <a:xfrm>
            <a:off x="4396874" y="3661536"/>
            <a:ext cx="8823600"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dirty="0">
                <a:solidFill>
                  <a:schemeClr val="tx1">
                    <a:lumMod val="75000"/>
                    <a:lumOff val="25000"/>
                  </a:schemeClr>
                </a:solidFill>
                <a:latin typeface="+mj-lt"/>
                <a:ea typeface="Lato"/>
                <a:cs typeface="Lato"/>
                <a:sym typeface="Lato"/>
              </a:rPr>
              <a:t>Works with VS Code, JetBrains, Neovim, and other popular IDEs</a:t>
            </a:r>
            <a:endParaRPr sz="2200" dirty="0">
              <a:solidFill>
                <a:schemeClr val="tx1">
                  <a:lumMod val="75000"/>
                  <a:lumOff val="25000"/>
                </a:schemeClr>
              </a:solidFill>
              <a:latin typeface="+mj-lt"/>
              <a:ea typeface="Lato"/>
              <a:cs typeface="Lato"/>
              <a:sym typeface="Lato"/>
            </a:endParaRPr>
          </a:p>
        </p:txBody>
      </p:sp>
      <p:sp>
        <p:nvSpPr>
          <p:cNvPr id="18" name="T_Text_1">
            <a:extLst>
              <a:ext uri="{FF2B5EF4-FFF2-40B4-BE49-F238E27FC236}">
                <a16:creationId xmlns:a16="http://schemas.microsoft.com/office/drawing/2014/main" id="{E2B05AED-7716-86AA-9758-E46EAB184D0D}"/>
              </a:ext>
            </a:extLst>
          </p:cNvPr>
          <p:cNvSpPr txBox="1"/>
          <p:nvPr/>
        </p:nvSpPr>
        <p:spPr>
          <a:xfrm>
            <a:off x="4396874" y="3229765"/>
            <a:ext cx="4307893"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b="1" dirty="0">
                <a:solidFill>
                  <a:schemeClr val="tx1">
                    <a:lumMod val="75000"/>
                    <a:lumOff val="25000"/>
                  </a:schemeClr>
                </a:solidFill>
                <a:latin typeface="+mj-lt"/>
                <a:ea typeface="Ubuntu"/>
                <a:cs typeface="Ubuntu"/>
                <a:sym typeface="Ubuntu"/>
              </a:rPr>
              <a:t>Supported IDEs</a:t>
            </a:r>
            <a:endParaRPr sz="2200" dirty="0">
              <a:solidFill>
                <a:schemeClr val="tx1">
                  <a:lumMod val="75000"/>
                  <a:lumOff val="25000"/>
                </a:schemeClr>
              </a:solidFill>
              <a:latin typeface="+mj-lt"/>
            </a:endParaRPr>
          </a:p>
        </p:txBody>
      </p:sp>
      <p:sp>
        <p:nvSpPr>
          <p:cNvPr id="19" name="Google Shape;599;p30">
            <a:extLst>
              <a:ext uri="{FF2B5EF4-FFF2-40B4-BE49-F238E27FC236}">
                <a16:creationId xmlns:a16="http://schemas.microsoft.com/office/drawing/2014/main" id="{79EE57F1-C3C9-5A17-50A7-2BE6753DB385}"/>
              </a:ext>
            </a:extLst>
          </p:cNvPr>
          <p:cNvSpPr/>
          <p:nvPr/>
        </p:nvSpPr>
        <p:spPr>
          <a:xfrm>
            <a:off x="2950920" y="3092010"/>
            <a:ext cx="1076756" cy="1172652"/>
          </a:xfrm>
          <a:custGeom>
            <a:avLst/>
            <a:gdLst/>
            <a:ahLst/>
            <a:cxnLst/>
            <a:rect l="l" t="t" r="r" b="b"/>
            <a:pathLst>
              <a:path w="3142829" h="3422732" extrusionOk="0">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3EADB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20" name="Google Shape;603;p30">
            <a:extLst>
              <a:ext uri="{FF2B5EF4-FFF2-40B4-BE49-F238E27FC236}">
                <a16:creationId xmlns:a16="http://schemas.microsoft.com/office/drawing/2014/main" id="{3C2F69DA-BBAD-6F76-2CAE-4D4DC390379E}"/>
              </a:ext>
            </a:extLst>
          </p:cNvPr>
          <p:cNvSpPr/>
          <p:nvPr/>
        </p:nvSpPr>
        <p:spPr>
          <a:xfrm>
            <a:off x="2950920" y="4249005"/>
            <a:ext cx="1076756" cy="1172652"/>
          </a:xfrm>
          <a:custGeom>
            <a:avLst/>
            <a:gdLst/>
            <a:ahLst/>
            <a:cxnLst/>
            <a:rect l="l" t="t" r="r" b="b"/>
            <a:pathLst>
              <a:path w="3142829" h="3422732" extrusionOk="0">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F6837A"/>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21" name="Google Shape;604;p30">
            <a:extLst>
              <a:ext uri="{FF2B5EF4-FFF2-40B4-BE49-F238E27FC236}">
                <a16:creationId xmlns:a16="http://schemas.microsoft.com/office/drawing/2014/main" id="{E34FC60F-B4D6-448D-3593-8F94014F3F8E}"/>
              </a:ext>
            </a:extLst>
          </p:cNvPr>
          <p:cNvSpPr/>
          <p:nvPr/>
        </p:nvSpPr>
        <p:spPr>
          <a:xfrm>
            <a:off x="2950920" y="5405999"/>
            <a:ext cx="1076756" cy="1172652"/>
          </a:xfrm>
          <a:custGeom>
            <a:avLst/>
            <a:gdLst/>
            <a:ahLst/>
            <a:cxnLst/>
            <a:rect l="l" t="t" r="r" b="b"/>
            <a:pathLst>
              <a:path w="3142829" h="3422732" extrusionOk="0">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DF9D3D"/>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22" name="Google Shape;605;p30">
            <a:extLst>
              <a:ext uri="{FF2B5EF4-FFF2-40B4-BE49-F238E27FC236}">
                <a16:creationId xmlns:a16="http://schemas.microsoft.com/office/drawing/2014/main" id="{88F91D08-C5F6-DDE7-1C79-675E4DF4C5B4}"/>
              </a:ext>
            </a:extLst>
          </p:cNvPr>
          <p:cNvSpPr/>
          <p:nvPr/>
        </p:nvSpPr>
        <p:spPr>
          <a:xfrm>
            <a:off x="2950920" y="6562995"/>
            <a:ext cx="1076756" cy="1172652"/>
          </a:xfrm>
          <a:custGeom>
            <a:avLst/>
            <a:gdLst/>
            <a:ahLst/>
            <a:cxnLst/>
            <a:rect l="l" t="t" r="r" b="b"/>
            <a:pathLst>
              <a:path w="3142829" h="3422732" extrusionOk="0">
                <a:moveTo>
                  <a:pt x="1238039" y="89328"/>
                </a:moveTo>
                <a:cubicBezTo>
                  <a:pt x="1444332" y="-29776"/>
                  <a:pt x="1698497" y="-29776"/>
                  <a:pt x="1904789" y="89328"/>
                </a:cubicBezTo>
                <a:lnTo>
                  <a:pt x="2809455" y="611635"/>
                </a:lnTo>
                <a:cubicBezTo>
                  <a:pt x="3015747" y="730738"/>
                  <a:pt x="3142830" y="950852"/>
                  <a:pt x="3142830" y="1189063"/>
                </a:cubicBezTo>
                <a:lnTo>
                  <a:pt x="3142830" y="2233669"/>
                </a:lnTo>
                <a:cubicBezTo>
                  <a:pt x="3142830" y="2471880"/>
                  <a:pt x="3015747" y="2691993"/>
                  <a:pt x="2809455" y="2811094"/>
                </a:cubicBezTo>
                <a:lnTo>
                  <a:pt x="1904789" y="3333407"/>
                </a:lnTo>
                <a:cubicBezTo>
                  <a:pt x="1698497" y="3452507"/>
                  <a:pt x="1444332" y="3452507"/>
                  <a:pt x="1238039" y="3333407"/>
                </a:cubicBezTo>
                <a:lnTo>
                  <a:pt x="333375" y="2811094"/>
                </a:lnTo>
                <a:cubicBezTo>
                  <a:pt x="127082" y="2691993"/>
                  <a:pt x="0" y="2471880"/>
                  <a:pt x="0" y="2233669"/>
                </a:cubicBezTo>
                <a:lnTo>
                  <a:pt x="0" y="1189063"/>
                </a:lnTo>
                <a:cubicBezTo>
                  <a:pt x="0" y="950852"/>
                  <a:pt x="127082" y="730738"/>
                  <a:pt x="333375" y="611635"/>
                </a:cubicBezTo>
                <a:lnTo>
                  <a:pt x="1238039" y="89328"/>
                </a:lnTo>
                <a:close/>
              </a:path>
            </a:pathLst>
          </a:custGeom>
          <a:solidFill>
            <a:srgbClr val="A5A83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5" name="Brandline_LVC">
            <a:extLst>
              <a:ext uri="{FF2B5EF4-FFF2-40B4-BE49-F238E27FC236}">
                <a16:creationId xmlns:a16="http://schemas.microsoft.com/office/drawing/2014/main" id="{DBC9D761-02B1-9FB4-1C9B-7417305363B1}"/>
              </a:ext>
            </a:extLst>
          </p:cNvPr>
          <p:cNvSpPr/>
          <p:nvPr/>
        </p:nvSpPr>
        <p:spPr>
          <a:xfrm>
            <a:off x="2120900" y="816324"/>
            <a:ext cx="1201745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9069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9CDC-AC1A-A995-5422-D858BDF1C90D}"/>
              </a:ext>
            </a:extLst>
          </p:cNvPr>
          <p:cNvSpPr>
            <a:spLocks noGrp="1"/>
          </p:cNvSpPr>
          <p:nvPr>
            <p:ph type="title"/>
          </p:nvPr>
        </p:nvSpPr>
        <p:spPr>
          <a:xfrm>
            <a:off x="2421576" y="349071"/>
            <a:ext cx="9696532" cy="646426"/>
          </a:xfrm>
        </p:spPr>
        <p:txBody>
          <a:bodyPr/>
          <a:lstStyle/>
          <a:p>
            <a:r>
              <a:rPr lang="en-US" b="1" dirty="0"/>
              <a:t>Installing GitHub Copilot in VS Code</a:t>
            </a:r>
            <a:endParaRPr lang="en-US" dirty="0"/>
          </a:p>
        </p:txBody>
      </p:sp>
      <p:sp>
        <p:nvSpPr>
          <p:cNvPr id="3" name="Text Placeholder 2">
            <a:extLst>
              <a:ext uri="{FF2B5EF4-FFF2-40B4-BE49-F238E27FC236}">
                <a16:creationId xmlns:a16="http://schemas.microsoft.com/office/drawing/2014/main" id="{DC653AAC-EB56-BD14-DDD0-6D52CE92532A}"/>
              </a:ext>
            </a:extLst>
          </p:cNvPr>
          <p:cNvSpPr>
            <a:spLocks noGrp="1"/>
          </p:cNvSpPr>
          <p:nvPr>
            <p:ph type="body" sz="quarter" idx="11"/>
          </p:nvPr>
        </p:nvSpPr>
        <p:spPr/>
        <p:txBody>
          <a:bodyPr>
            <a:normAutofit/>
          </a:bodyPr>
          <a:lstStyle/>
          <a:p>
            <a:pPr>
              <a:lnSpc>
                <a:spcPct val="115000"/>
              </a:lnSpc>
            </a:pPr>
            <a:r>
              <a:rPr lang="en-US" b="1" i="0" u="none" strike="noStrike" dirty="0">
                <a:solidFill>
                  <a:srgbClr val="404040"/>
                </a:solidFill>
                <a:effectLst/>
                <a:latin typeface="Open Sans" pitchFamily="2" charset="0"/>
              </a:rPr>
              <a:t>Overview:</a:t>
            </a:r>
            <a:r>
              <a:rPr lang="en-US" b="0" i="0" dirty="0">
                <a:solidFill>
                  <a:srgbClr val="404040"/>
                </a:solidFill>
                <a:effectLst/>
                <a:latin typeface="Open Sans" pitchFamily="2" charset="0"/>
              </a:rPr>
              <a:t>​</a:t>
            </a:r>
          </a:p>
          <a:p>
            <a:pPr>
              <a:lnSpc>
                <a:spcPct val="115000"/>
              </a:lnSpc>
            </a:pPr>
            <a:endParaRPr lang="en-US" dirty="0">
              <a:solidFill>
                <a:srgbClr val="404040"/>
              </a:solidFill>
              <a:latin typeface="Open Sans" pitchFamily="2" charset="0"/>
            </a:endParaRPr>
          </a:p>
          <a:p>
            <a:pPr>
              <a:lnSpc>
                <a:spcPct val="115000"/>
              </a:lnSpc>
            </a:pPr>
            <a:r>
              <a:rPr lang="en-US" dirty="0">
                <a:solidFill>
                  <a:srgbClr val="404040"/>
                </a:solidFill>
                <a:latin typeface="Open Sans" pitchFamily="2" charset="0"/>
              </a:rPr>
              <a:t>This demo will guide you through the process of installing GitHub Copilot in Visual Studio Code (VS Code) to enable AI-powered code suggestions. You will learn how to access the VS Code marketplace, install the GitHub Copilot extension, and sign in with a GitHub account. By the end of this demo, you will have GitHub Copilot successfully installed and ready to assist in writing code.</a:t>
            </a:r>
          </a:p>
        </p:txBody>
      </p:sp>
      <p:sp>
        <p:nvSpPr>
          <p:cNvPr id="4" name="Text Placeholder 3">
            <a:extLst>
              <a:ext uri="{FF2B5EF4-FFF2-40B4-BE49-F238E27FC236}">
                <a16:creationId xmlns:a16="http://schemas.microsoft.com/office/drawing/2014/main" id="{FBFC58CA-19E7-9D20-4AF9-43F434DC2ED1}"/>
              </a:ext>
            </a:extLst>
          </p:cNvPr>
          <p:cNvSpPr>
            <a:spLocks noGrp="1"/>
          </p:cNvSpPr>
          <p:nvPr>
            <p:ph type="body" sz="quarter" idx="14"/>
          </p:nvPr>
        </p:nvSpPr>
        <p:spPr/>
        <p:txBody>
          <a:bodyPr/>
          <a:lstStyle/>
          <a:p>
            <a:r>
              <a:rPr lang="en-IN" dirty="0"/>
              <a:t>05</a:t>
            </a:r>
            <a:endParaRPr lang="en-US" dirty="0"/>
          </a:p>
        </p:txBody>
      </p:sp>
    </p:spTree>
    <p:extLst>
      <p:ext uri="{BB962C8B-B14F-4D97-AF65-F5344CB8AC3E}">
        <p14:creationId xmlns:p14="http://schemas.microsoft.com/office/powerpoint/2010/main" val="21211626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13DB7E-4215-DCF5-A50D-80FBB0C708D4}"/>
              </a:ext>
            </a:extLst>
          </p:cNvPr>
          <p:cNvSpPr>
            <a:spLocks noGrp="1"/>
          </p:cNvSpPr>
          <p:nvPr>
            <p:ph type="body" idx="10"/>
          </p:nvPr>
        </p:nvSpPr>
        <p:spPr/>
        <p:txBody>
          <a:bodyPr/>
          <a:lstStyle/>
          <a:p>
            <a:r>
              <a:rPr lang="en-US" dirty="0"/>
              <a:t>Once GitHub Copilot is installed, configuring its settings ensures accurate, relevant, and secure </a:t>
            </a:r>
            <a:endParaRPr lang="en-US"/>
          </a:p>
          <a:p>
            <a:r>
              <a:rPr lang="en-US" dirty="0"/>
              <a:t>AI-generated suggestions. Below are the key settings developers should customize:</a:t>
            </a:r>
          </a:p>
        </p:txBody>
      </p:sp>
      <p:sp>
        <p:nvSpPr>
          <p:cNvPr id="4" name="Title 3">
            <a:extLst>
              <a:ext uri="{FF2B5EF4-FFF2-40B4-BE49-F238E27FC236}">
                <a16:creationId xmlns:a16="http://schemas.microsoft.com/office/drawing/2014/main" id="{8E5CF28B-1BF9-FD24-B18E-8AA43A0AD2F8}"/>
              </a:ext>
            </a:extLst>
          </p:cNvPr>
          <p:cNvSpPr>
            <a:spLocks noGrp="1"/>
          </p:cNvSpPr>
          <p:nvPr>
            <p:ph type="title"/>
          </p:nvPr>
        </p:nvSpPr>
        <p:spPr/>
        <p:txBody>
          <a:bodyPr>
            <a:normAutofit/>
          </a:bodyPr>
          <a:lstStyle/>
          <a:p>
            <a:r>
              <a:rPr lang="en-US" b="1" dirty="0"/>
              <a:t>Configuration Settings for Optimal AI Assistance</a:t>
            </a:r>
            <a:endParaRPr lang="en-US" dirty="0"/>
          </a:p>
        </p:txBody>
      </p:sp>
      <p:sp>
        <p:nvSpPr>
          <p:cNvPr id="9" name="Freeform 27">
            <a:extLst>
              <a:ext uri="{FF2B5EF4-FFF2-40B4-BE49-F238E27FC236}">
                <a16:creationId xmlns:a16="http://schemas.microsoft.com/office/drawing/2014/main" id="{221522F9-685C-623B-C450-51ABC5C3EA00}"/>
              </a:ext>
            </a:extLst>
          </p:cNvPr>
          <p:cNvSpPr>
            <a:spLocks/>
          </p:cNvSpPr>
          <p:nvPr/>
        </p:nvSpPr>
        <p:spPr bwMode="auto">
          <a:xfrm>
            <a:off x="6758030" y="5722793"/>
            <a:ext cx="1249008" cy="1037779"/>
          </a:xfrm>
          <a:custGeom>
            <a:avLst/>
            <a:gdLst>
              <a:gd name="T0" fmla="*/ 1020 w 1904"/>
              <a:gd name="T1" fmla="*/ 93 h 1581"/>
              <a:gd name="T2" fmla="*/ 536 w 1904"/>
              <a:gd name="T3" fmla="*/ 84 h 1581"/>
              <a:gd name="T4" fmla="*/ 536 w 1904"/>
              <a:gd name="T5" fmla="*/ 87 h 1581"/>
              <a:gd name="T6" fmla="*/ 383 w 1904"/>
              <a:gd name="T7" fmla="*/ 42 h 1581"/>
              <a:gd name="T8" fmla="*/ 383 w 1904"/>
              <a:gd name="T9" fmla="*/ 36 h 1581"/>
              <a:gd name="T10" fmla="*/ 378 w 1904"/>
              <a:gd name="T11" fmla="*/ 24 h 1581"/>
              <a:gd name="T12" fmla="*/ 368 w 1904"/>
              <a:gd name="T13" fmla="*/ 9 h 1581"/>
              <a:gd name="T14" fmla="*/ 345 w 1904"/>
              <a:gd name="T15" fmla="*/ 0 h 1581"/>
              <a:gd name="T16" fmla="*/ 327 w 1904"/>
              <a:gd name="T17" fmla="*/ 1 h 1581"/>
              <a:gd name="T18" fmla="*/ 317 w 1904"/>
              <a:gd name="T19" fmla="*/ 7 h 1581"/>
              <a:gd name="T20" fmla="*/ 12 w 1904"/>
              <a:gd name="T21" fmla="*/ 300 h 1581"/>
              <a:gd name="T22" fmla="*/ 6 w 1904"/>
              <a:gd name="T23" fmla="*/ 306 h 1581"/>
              <a:gd name="T24" fmla="*/ 0 w 1904"/>
              <a:gd name="T25" fmla="*/ 322 h 1581"/>
              <a:gd name="T26" fmla="*/ 0 w 1904"/>
              <a:gd name="T27" fmla="*/ 339 h 1581"/>
              <a:gd name="T28" fmla="*/ 6 w 1904"/>
              <a:gd name="T29" fmla="*/ 354 h 1581"/>
              <a:gd name="T30" fmla="*/ 311 w 1904"/>
              <a:gd name="T31" fmla="*/ 648 h 1581"/>
              <a:gd name="T32" fmla="*/ 317 w 1904"/>
              <a:gd name="T33" fmla="*/ 652 h 1581"/>
              <a:gd name="T34" fmla="*/ 327 w 1904"/>
              <a:gd name="T35" fmla="*/ 658 h 1581"/>
              <a:gd name="T36" fmla="*/ 345 w 1904"/>
              <a:gd name="T37" fmla="*/ 660 h 1581"/>
              <a:gd name="T38" fmla="*/ 368 w 1904"/>
              <a:gd name="T39" fmla="*/ 651 h 1581"/>
              <a:gd name="T40" fmla="*/ 378 w 1904"/>
              <a:gd name="T41" fmla="*/ 636 h 1581"/>
              <a:gd name="T42" fmla="*/ 383 w 1904"/>
              <a:gd name="T43" fmla="*/ 624 h 1581"/>
              <a:gd name="T44" fmla="*/ 383 w 1904"/>
              <a:gd name="T45" fmla="*/ 573 h 1581"/>
              <a:gd name="T46" fmla="*/ 614 w 1904"/>
              <a:gd name="T47" fmla="*/ 573 h 1581"/>
              <a:gd name="T48" fmla="*/ 644 w 1904"/>
              <a:gd name="T49" fmla="*/ 652 h 1581"/>
              <a:gd name="T50" fmla="*/ 677 w 1904"/>
              <a:gd name="T51" fmla="*/ 730 h 1581"/>
              <a:gd name="T52" fmla="*/ 716 w 1904"/>
              <a:gd name="T53" fmla="*/ 805 h 1581"/>
              <a:gd name="T54" fmla="*/ 758 w 1904"/>
              <a:gd name="T55" fmla="*/ 879 h 1581"/>
              <a:gd name="T56" fmla="*/ 806 w 1904"/>
              <a:gd name="T57" fmla="*/ 951 h 1581"/>
              <a:gd name="T58" fmla="*/ 857 w 1904"/>
              <a:gd name="T59" fmla="*/ 1020 h 1581"/>
              <a:gd name="T60" fmla="*/ 912 w 1904"/>
              <a:gd name="T61" fmla="*/ 1086 h 1581"/>
              <a:gd name="T62" fmla="*/ 972 w 1904"/>
              <a:gd name="T63" fmla="*/ 1149 h 1581"/>
              <a:gd name="T64" fmla="*/ 1020 w 1904"/>
              <a:gd name="T65" fmla="*/ 1195 h 1581"/>
              <a:gd name="T66" fmla="*/ 1122 w 1904"/>
              <a:gd name="T67" fmla="*/ 1279 h 1581"/>
              <a:gd name="T68" fmla="*/ 1229 w 1904"/>
              <a:gd name="T69" fmla="*/ 1356 h 1581"/>
              <a:gd name="T70" fmla="*/ 1343 w 1904"/>
              <a:gd name="T71" fmla="*/ 1420 h 1581"/>
              <a:gd name="T72" fmla="*/ 1460 w 1904"/>
              <a:gd name="T73" fmla="*/ 1474 h 1581"/>
              <a:gd name="T74" fmla="*/ 1583 w 1904"/>
              <a:gd name="T75" fmla="*/ 1519 h 1581"/>
              <a:gd name="T76" fmla="*/ 1709 w 1904"/>
              <a:gd name="T77" fmla="*/ 1552 h 1581"/>
              <a:gd name="T78" fmla="*/ 1838 w 1904"/>
              <a:gd name="T79" fmla="*/ 1575 h 1581"/>
              <a:gd name="T80" fmla="*/ 1904 w 1904"/>
              <a:gd name="T81" fmla="*/ 1093 h 1581"/>
              <a:gd name="T82" fmla="*/ 1857 w 1904"/>
              <a:gd name="T83" fmla="*/ 1087 h 1581"/>
              <a:gd name="T84" fmla="*/ 1767 w 1904"/>
              <a:gd name="T85" fmla="*/ 1066 h 1581"/>
              <a:gd name="T86" fmla="*/ 1679 w 1904"/>
              <a:gd name="T87" fmla="*/ 1039 h 1581"/>
              <a:gd name="T88" fmla="*/ 1596 w 1904"/>
              <a:gd name="T89" fmla="*/ 1003 h 1581"/>
              <a:gd name="T90" fmla="*/ 1517 w 1904"/>
              <a:gd name="T91" fmla="*/ 961 h 1581"/>
              <a:gd name="T92" fmla="*/ 1442 w 1904"/>
              <a:gd name="T93" fmla="*/ 912 h 1581"/>
              <a:gd name="T94" fmla="*/ 1371 w 1904"/>
              <a:gd name="T95" fmla="*/ 856 h 1581"/>
              <a:gd name="T96" fmla="*/ 1305 w 1904"/>
              <a:gd name="T97" fmla="*/ 795 h 1581"/>
              <a:gd name="T98" fmla="*/ 1247 w 1904"/>
              <a:gd name="T99" fmla="*/ 729 h 1581"/>
              <a:gd name="T100" fmla="*/ 1193 w 1904"/>
              <a:gd name="T101" fmla="*/ 657 h 1581"/>
              <a:gd name="T102" fmla="*/ 1146 w 1904"/>
              <a:gd name="T103" fmla="*/ 580 h 1581"/>
              <a:gd name="T104" fmla="*/ 1106 w 1904"/>
              <a:gd name="T105" fmla="*/ 499 h 1581"/>
              <a:gd name="T106" fmla="*/ 1073 w 1904"/>
              <a:gd name="T107" fmla="*/ 415 h 1581"/>
              <a:gd name="T108" fmla="*/ 1047 w 1904"/>
              <a:gd name="T109" fmla="*/ 327 h 1581"/>
              <a:gd name="T110" fmla="*/ 1031 w 1904"/>
              <a:gd name="T111" fmla="*/ 235 h 1581"/>
              <a:gd name="T112" fmla="*/ 1022 w 1904"/>
              <a:gd name="T113" fmla="*/ 141 h 1581"/>
              <a:gd name="T114" fmla="*/ 1020 w 1904"/>
              <a:gd name="T115" fmla="*/ 93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04" h="1581">
                <a:moveTo>
                  <a:pt x="1020" y="93"/>
                </a:moveTo>
                <a:lnTo>
                  <a:pt x="1020" y="93"/>
                </a:lnTo>
                <a:lnTo>
                  <a:pt x="1020" y="84"/>
                </a:lnTo>
                <a:lnTo>
                  <a:pt x="536" y="84"/>
                </a:lnTo>
                <a:lnTo>
                  <a:pt x="536" y="84"/>
                </a:lnTo>
                <a:lnTo>
                  <a:pt x="536" y="87"/>
                </a:lnTo>
                <a:lnTo>
                  <a:pt x="383" y="87"/>
                </a:lnTo>
                <a:lnTo>
                  <a:pt x="383" y="42"/>
                </a:lnTo>
                <a:lnTo>
                  <a:pt x="383" y="42"/>
                </a:lnTo>
                <a:lnTo>
                  <a:pt x="383" y="36"/>
                </a:lnTo>
                <a:lnTo>
                  <a:pt x="381" y="28"/>
                </a:lnTo>
                <a:lnTo>
                  <a:pt x="378" y="24"/>
                </a:lnTo>
                <a:lnTo>
                  <a:pt x="375" y="18"/>
                </a:lnTo>
                <a:lnTo>
                  <a:pt x="368" y="9"/>
                </a:lnTo>
                <a:lnTo>
                  <a:pt x="357" y="3"/>
                </a:lnTo>
                <a:lnTo>
                  <a:pt x="345" y="0"/>
                </a:lnTo>
                <a:lnTo>
                  <a:pt x="333" y="0"/>
                </a:lnTo>
                <a:lnTo>
                  <a:pt x="327" y="1"/>
                </a:lnTo>
                <a:lnTo>
                  <a:pt x="323" y="4"/>
                </a:lnTo>
                <a:lnTo>
                  <a:pt x="317" y="7"/>
                </a:lnTo>
                <a:lnTo>
                  <a:pt x="311" y="12"/>
                </a:lnTo>
                <a:lnTo>
                  <a:pt x="12" y="300"/>
                </a:lnTo>
                <a:lnTo>
                  <a:pt x="12" y="300"/>
                </a:lnTo>
                <a:lnTo>
                  <a:pt x="6" y="306"/>
                </a:lnTo>
                <a:lnTo>
                  <a:pt x="3" y="313"/>
                </a:lnTo>
                <a:lnTo>
                  <a:pt x="0" y="322"/>
                </a:lnTo>
                <a:lnTo>
                  <a:pt x="0" y="330"/>
                </a:lnTo>
                <a:lnTo>
                  <a:pt x="0" y="339"/>
                </a:lnTo>
                <a:lnTo>
                  <a:pt x="3" y="346"/>
                </a:lnTo>
                <a:lnTo>
                  <a:pt x="6" y="354"/>
                </a:lnTo>
                <a:lnTo>
                  <a:pt x="12" y="360"/>
                </a:lnTo>
                <a:lnTo>
                  <a:pt x="311" y="648"/>
                </a:lnTo>
                <a:lnTo>
                  <a:pt x="311" y="648"/>
                </a:lnTo>
                <a:lnTo>
                  <a:pt x="317" y="652"/>
                </a:lnTo>
                <a:lnTo>
                  <a:pt x="323" y="655"/>
                </a:lnTo>
                <a:lnTo>
                  <a:pt x="327" y="658"/>
                </a:lnTo>
                <a:lnTo>
                  <a:pt x="333" y="660"/>
                </a:lnTo>
                <a:lnTo>
                  <a:pt x="345" y="660"/>
                </a:lnTo>
                <a:lnTo>
                  <a:pt x="357" y="657"/>
                </a:lnTo>
                <a:lnTo>
                  <a:pt x="368" y="651"/>
                </a:lnTo>
                <a:lnTo>
                  <a:pt x="375" y="642"/>
                </a:lnTo>
                <a:lnTo>
                  <a:pt x="378" y="636"/>
                </a:lnTo>
                <a:lnTo>
                  <a:pt x="381" y="631"/>
                </a:lnTo>
                <a:lnTo>
                  <a:pt x="383" y="624"/>
                </a:lnTo>
                <a:lnTo>
                  <a:pt x="383" y="618"/>
                </a:lnTo>
                <a:lnTo>
                  <a:pt x="383" y="573"/>
                </a:lnTo>
                <a:lnTo>
                  <a:pt x="614" y="573"/>
                </a:lnTo>
                <a:lnTo>
                  <a:pt x="614" y="573"/>
                </a:lnTo>
                <a:lnTo>
                  <a:pt x="627" y="612"/>
                </a:lnTo>
                <a:lnTo>
                  <a:pt x="644" y="652"/>
                </a:lnTo>
                <a:lnTo>
                  <a:pt x="660" y="691"/>
                </a:lnTo>
                <a:lnTo>
                  <a:pt x="677" y="730"/>
                </a:lnTo>
                <a:lnTo>
                  <a:pt x="696" y="768"/>
                </a:lnTo>
                <a:lnTo>
                  <a:pt x="716" y="805"/>
                </a:lnTo>
                <a:lnTo>
                  <a:pt x="737" y="843"/>
                </a:lnTo>
                <a:lnTo>
                  <a:pt x="758" y="879"/>
                </a:lnTo>
                <a:lnTo>
                  <a:pt x="782" y="915"/>
                </a:lnTo>
                <a:lnTo>
                  <a:pt x="806" y="951"/>
                </a:lnTo>
                <a:lnTo>
                  <a:pt x="831" y="985"/>
                </a:lnTo>
                <a:lnTo>
                  <a:pt x="857" y="1020"/>
                </a:lnTo>
                <a:lnTo>
                  <a:pt x="884" y="1053"/>
                </a:lnTo>
                <a:lnTo>
                  <a:pt x="912" y="1086"/>
                </a:lnTo>
                <a:lnTo>
                  <a:pt x="942" y="1117"/>
                </a:lnTo>
                <a:lnTo>
                  <a:pt x="972" y="1149"/>
                </a:lnTo>
                <a:lnTo>
                  <a:pt x="972" y="1149"/>
                </a:lnTo>
                <a:lnTo>
                  <a:pt x="1020" y="1195"/>
                </a:lnTo>
                <a:lnTo>
                  <a:pt x="1071" y="1239"/>
                </a:lnTo>
                <a:lnTo>
                  <a:pt x="1122" y="1279"/>
                </a:lnTo>
                <a:lnTo>
                  <a:pt x="1175" y="1318"/>
                </a:lnTo>
                <a:lnTo>
                  <a:pt x="1229" y="1356"/>
                </a:lnTo>
                <a:lnTo>
                  <a:pt x="1286" y="1389"/>
                </a:lnTo>
                <a:lnTo>
                  <a:pt x="1343" y="1420"/>
                </a:lnTo>
                <a:lnTo>
                  <a:pt x="1401" y="1449"/>
                </a:lnTo>
                <a:lnTo>
                  <a:pt x="1460" y="1474"/>
                </a:lnTo>
                <a:lnTo>
                  <a:pt x="1521" y="1498"/>
                </a:lnTo>
                <a:lnTo>
                  <a:pt x="1583" y="1519"/>
                </a:lnTo>
                <a:lnTo>
                  <a:pt x="1644" y="1537"/>
                </a:lnTo>
                <a:lnTo>
                  <a:pt x="1709" y="1552"/>
                </a:lnTo>
                <a:lnTo>
                  <a:pt x="1773" y="1564"/>
                </a:lnTo>
                <a:lnTo>
                  <a:pt x="1838" y="1575"/>
                </a:lnTo>
                <a:lnTo>
                  <a:pt x="1904" y="1581"/>
                </a:lnTo>
                <a:lnTo>
                  <a:pt x="1904" y="1093"/>
                </a:lnTo>
                <a:lnTo>
                  <a:pt x="1904" y="1093"/>
                </a:lnTo>
                <a:lnTo>
                  <a:pt x="1857" y="1087"/>
                </a:lnTo>
                <a:lnTo>
                  <a:pt x="1811" y="1078"/>
                </a:lnTo>
                <a:lnTo>
                  <a:pt x="1767" y="1066"/>
                </a:lnTo>
                <a:lnTo>
                  <a:pt x="1722" y="1054"/>
                </a:lnTo>
                <a:lnTo>
                  <a:pt x="1679" y="1039"/>
                </a:lnTo>
                <a:lnTo>
                  <a:pt x="1637" y="1023"/>
                </a:lnTo>
                <a:lnTo>
                  <a:pt x="1596" y="1003"/>
                </a:lnTo>
                <a:lnTo>
                  <a:pt x="1556" y="984"/>
                </a:lnTo>
                <a:lnTo>
                  <a:pt x="1517" y="961"/>
                </a:lnTo>
                <a:lnTo>
                  <a:pt x="1478" y="937"/>
                </a:lnTo>
                <a:lnTo>
                  <a:pt x="1442" y="912"/>
                </a:lnTo>
                <a:lnTo>
                  <a:pt x="1406" y="885"/>
                </a:lnTo>
                <a:lnTo>
                  <a:pt x="1371" y="856"/>
                </a:lnTo>
                <a:lnTo>
                  <a:pt x="1338" y="826"/>
                </a:lnTo>
                <a:lnTo>
                  <a:pt x="1305" y="795"/>
                </a:lnTo>
                <a:lnTo>
                  <a:pt x="1275" y="763"/>
                </a:lnTo>
                <a:lnTo>
                  <a:pt x="1247" y="729"/>
                </a:lnTo>
                <a:lnTo>
                  <a:pt x="1218" y="693"/>
                </a:lnTo>
                <a:lnTo>
                  <a:pt x="1193" y="657"/>
                </a:lnTo>
                <a:lnTo>
                  <a:pt x="1169" y="619"/>
                </a:lnTo>
                <a:lnTo>
                  <a:pt x="1146" y="580"/>
                </a:lnTo>
                <a:lnTo>
                  <a:pt x="1125" y="540"/>
                </a:lnTo>
                <a:lnTo>
                  <a:pt x="1106" y="499"/>
                </a:lnTo>
                <a:lnTo>
                  <a:pt x="1088" y="457"/>
                </a:lnTo>
                <a:lnTo>
                  <a:pt x="1073" y="415"/>
                </a:lnTo>
                <a:lnTo>
                  <a:pt x="1059" y="370"/>
                </a:lnTo>
                <a:lnTo>
                  <a:pt x="1047" y="327"/>
                </a:lnTo>
                <a:lnTo>
                  <a:pt x="1038" y="282"/>
                </a:lnTo>
                <a:lnTo>
                  <a:pt x="1031" y="235"/>
                </a:lnTo>
                <a:lnTo>
                  <a:pt x="1025" y="189"/>
                </a:lnTo>
                <a:lnTo>
                  <a:pt x="1022" y="141"/>
                </a:lnTo>
                <a:lnTo>
                  <a:pt x="1020" y="93"/>
                </a:lnTo>
                <a:lnTo>
                  <a:pt x="1020" y="93"/>
                </a:lnTo>
                <a:close/>
              </a:path>
            </a:pathLst>
          </a:custGeom>
          <a:solidFill>
            <a:srgbClr val="A5A832"/>
          </a:solidFill>
          <a:ln>
            <a:noFill/>
          </a:ln>
        </p:spPr>
        <p:txBody>
          <a:bodyPr vert="horz" wrap="square" lIns="91440" tIns="45720" rIns="91440" bIns="45720" numCol="1" anchor="t" anchorCtr="0" compatLnSpc="1">
            <a:prstTxWarp prst="textNoShape">
              <a:avLst/>
            </a:prstTxWarp>
          </a:bodyPr>
          <a:lstStyle/>
          <a:p>
            <a:endParaRPr lang="en-US" sz="2200" dirty="0">
              <a:solidFill>
                <a:schemeClr val="tx1">
                  <a:lumMod val="75000"/>
                  <a:lumOff val="25000"/>
                </a:schemeClr>
              </a:solidFill>
              <a:latin typeface="+mj-lt"/>
            </a:endParaRPr>
          </a:p>
        </p:txBody>
      </p:sp>
      <p:sp>
        <p:nvSpPr>
          <p:cNvPr id="10" name="Freeform 28">
            <a:extLst>
              <a:ext uri="{FF2B5EF4-FFF2-40B4-BE49-F238E27FC236}">
                <a16:creationId xmlns:a16="http://schemas.microsoft.com/office/drawing/2014/main" id="{AF7DE32D-5138-E524-EA5C-DC3F43450F9F}"/>
              </a:ext>
            </a:extLst>
          </p:cNvPr>
          <p:cNvSpPr>
            <a:spLocks/>
          </p:cNvSpPr>
          <p:nvPr/>
        </p:nvSpPr>
        <p:spPr bwMode="auto">
          <a:xfrm>
            <a:off x="8157691" y="5873625"/>
            <a:ext cx="1036467" cy="1249008"/>
          </a:xfrm>
          <a:custGeom>
            <a:avLst/>
            <a:gdLst>
              <a:gd name="T0" fmla="*/ 1149 w 1581"/>
              <a:gd name="T1" fmla="*/ 930 h 1903"/>
              <a:gd name="T2" fmla="*/ 1239 w 1581"/>
              <a:gd name="T3" fmla="*/ 832 h 1903"/>
              <a:gd name="T4" fmla="*/ 1319 w 1581"/>
              <a:gd name="T5" fmla="*/ 727 h 1903"/>
              <a:gd name="T6" fmla="*/ 1389 w 1581"/>
              <a:gd name="T7" fmla="*/ 618 h 1903"/>
              <a:gd name="T8" fmla="*/ 1449 w 1581"/>
              <a:gd name="T9" fmla="*/ 502 h 1903"/>
              <a:gd name="T10" fmla="*/ 1497 w 1581"/>
              <a:gd name="T11" fmla="*/ 382 h 1903"/>
              <a:gd name="T12" fmla="*/ 1536 w 1581"/>
              <a:gd name="T13" fmla="*/ 258 h 1903"/>
              <a:gd name="T14" fmla="*/ 1565 w 1581"/>
              <a:gd name="T15" fmla="*/ 130 h 1903"/>
              <a:gd name="T16" fmla="*/ 1581 w 1581"/>
              <a:gd name="T17" fmla="*/ 0 h 1903"/>
              <a:gd name="T18" fmla="*/ 1094 w 1581"/>
              <a:gd name="T19" fmla="*/ 0 h 1903"/>
              <a:gd name="T20" fmla="*/ 1077 w 1581"/>
              <a:gd name="T21" fmla="*/ 91 h 1903"/>
              <a:gd name="T22" fmla="*/ 1053 w 1581"/>
              <a:gd name="T23" fmla="*/ 180 h 1903"/>
              <a:gd name="T24" fmla="*/ 1022 w 1581"/>
              <a:gd name="T25" fmla="*/ 265 h 1903"/>
              <a:gd name="T26" fmla="*/ 983 w 1581"/>
              <a:gd name="T27" fmla="*/ 348 h 1903"/>
              <a:gd name="T28" fmla="*/ 938 w 1581"/>
              <a:gd name="T29" fmla="*/ 424 h 1903"/>
              <a:gd name="T30" fmla="*/ 885 w 1581"/>
              <a:gd name="T31" fmla="*/ 498 h 1903"/>
              <a:gd name="T32" fmla="*/ 827 w 1581"/>
              <a:gd name="T33" fmla="*/ 565 h 1903"/>
              <a:gd name="T34" fmla="*/ 762 w 1581"/>
              <a:gd name="T35" fmla="*/ 627 h 1903"/>
              <a:gd name="T36" fmla="*/ 693 w 1581"/>
              <a:gd name="T37" fmla="*/ 684 h 1903"/>
              <a:gd name="T38" fmla="*/ 618 w 1581"/>
              <a:gd name="T39" fmla="*/ 733 h 1903"/>
              <a:gd name="T40" fmla="*/ 540 w 1581"/>
              <a:gd name="T41" fmla="*/ 778 h 1903"/>
              <a:gd name="T42" fmla="*/ 458 w 1581"/>
              <a:gd name="T43" fmla="*/ 814 h 1903"/>
              <a:gd name="T44" fmla="*/ 371 w 1581"/>
              <a:gd name="T45" fmla="*/ 843 h 1903"/>
              <a:gd name="T46" fmla="*/ 281 w 1581"/>
              <a:gd name="T47" fmla="*/ 865 h 1903"/>
              <a:gd name="T48" fmla="*/ 188 w 1581"/>
              <a:gd name="T49" fmla="*/ 877 h 1903"/>
              <a:gd name="T50" fmla="*/ 93 w 1581"/>
              <a:gd name="T51" fmla="*/ 882 h 1903"/>
              <a:gd name="T52" fmla="*/ 84 w 1581"/>
              <a:gd name="T53" fmla="*/ 882 h 1903"/>
              <a:gd name="T54" fmla="*/ 84 w 1581"/>
              <a:gd name="T55" fmla="*/ 1368 h 1903"/>
              <a:gd name="T56" fmla="*/ 87 w 1581"/>
              <a:gd name="T57" fmla="*/ 1519 h 1903"/>
              <a:gd name="T58" fmla="*/ 42 w 1581"/>
              <a:gd name="T59" fmla="*/ 1519 h 1903"/>
              <a:gd name="T60" fmla="*/ 29 w 1581"/>
              <a:gd name="T61" fmla="*/ 1522 h 1903"/>
              <a:gd name="T62" fmla="*/ 18 w 1581"/>
              <a:gd name="T63" fmla="*/ 1527 h 1903"/>
              <a:gd name="T64" fmla="*/ 3 w 1581"/>
              <a:gd name="T65" fmla="*/ 1546 h 1903"/>
              <a:gd name="T66" fmla="*/ 0 w 1581"/>
              <a:gd name="T67" fmla="*/ 1569 h 1903"/>
              <a:gd name="T68" fmla="*/ 3 w 1581"/>
              <a:gd name="T69" fmla="*/ 1581 h 1903"/>
              <a:gd name="T70" fmla="*/ 12 w 1581"/>
              <a:gd name="T71" fmla="*/ 1591 h 1903"/>
              <a:gd name="T72" fmla="*/ 299 w 1581"/>
              <a:gd name="T73" fmla="*/ 1890 h 1903"/>
              <a:gd name="T74" fmla="*/ 314 w 1581"/>
              <a:gd name="T75" fmla="*/ 1900 h 1903"/>
              <a:gd name="T76" fmla="*/ 330 w 1581"/>
              <a:gd name="T77" fmla="*/ 1903 h 1903"/>
              <a:gd name="T78" fmla="*/ 345 w 1581"/>
              <a:gd name="T79" fmla="*/ 1900 h 1903"/>
              <a:gd name="T80" fmla="*/ 360 w 1581"/>
              <a:gd name="T81" fmla="*/ 1890 h 1903"/>
              <a:gd name="T82" fmla="*/ 648 w 1581"/>
              <a:gd name="T83" fmla="*/ 1591 h 1903"/>
              <a:gd name="T84" fmla="*/ 656 w 1581"/>
              <a:gd name="T85" fmla="*/ 1581 h 1903"/>
              <a:gd name="T86" fmla="*/ 659 w 1581"/>
              <a:gd name="T87" fmla="*/ 1569 h 1903"/>
              <a:gd name="T88" fmla="*/ 656 w 1581"/>
              <a:gd name="T89" fmla="*/ 1546 h 1903"/>
              <a:gd name="T90" fmla="*/ 642 w 1581"/>
              <a:gd name="T91" fmla="*/ 1527 h 1903"/>
              <a:gd name="T92" fmla="*/ 630 w 1581"/>
              <a:gd name="T93" fmla="*/ 1522 h 1903"/>
              <a:gd name="T94" fmla="*/ 617 w 1581"/>
              <a:gd name="T95" fmla="*/ 1519 h 1903"/>
              <a:gd name="T96" fmla="*/ 572 w 1581"/>
              <a:gd name="T97" fmla="*/ 1288 h 1903"/>
              <a:gd name="T98" fmla="*/ 612 w 1581"/>
              <a:gd name="T99" fmla="*/ 1275 h 1903"/>
              <a:gd name="T100" fmla="*/ 692 w 1581"/>
              <a:gd name="T101" fmla="*/ 1243 h 1903"/>
              <a:gd name="T102" fmla="*/ 768 w 1581"/>
              <a:gd name="T103" fmla="*/ 1207 h 1903"/>
              <a:gd name="T104" fmla="*/ 843 w 1581"/>
              <a:gd name="T105" fmla="*/ 1167 h 1903"/>
              <a:gd name="T106" fmla="*/ 915 w 1581"/>
              <a:gd name="T107" fmla="*/ 1122 h 1903"/>
              <a:gd name="T108" fmla="*/ 986 w 1581"/>
              <a:gd name="T109" fmla="*/ 1072 h 1903"/>
              <a:gd name="T110" fmla="*/ 1053 w 1581"/>
              <a:gd name="T111" fmla="*/ 1018 h 1903"/>
              <a:gd name="T112" fmla="*/ 1118 w 1581"/>
              <a:gd name="T113" fmla="*/ 960 h 1903"/>
              <a:gd name="T114" fmla="*/ 1149 w 1581"/>
              <a:gd name="T115" fmla="*/ 930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1" h="1903">
                <a:moveTo>
                  <a:pt x="1149" y="930"/>
                </a:moveTo>
                <a:lnTo>
                  <a:pt x="1149" y="930"/>
                </a:lnTo>
                <a:lnTo>
                  <a:pt x="1194" y="882"/>
                </a:lnTo>
                <a:lnTo>
                  <a:pt x="1239" y="832"/>
                </a:lnTo>
                <a:lnTo>
                  <a:pt x="1280" y="781"/>
                </a:lnTo>
                <a:lnTo>
                  <a:pt x="1319" y="727"/>
                </a:lnTo>
                <a:lnTo>
                  <a:pt x="1355" y="673"/>
                </a:lnTo>
                <a:lnTo>
                  <a:pt x="1389" y="618"/>
                </a:lnTo>
                <a:lnTo>
                  <a:pt x="1419" y="561"/>
                </a:lnTo>
                <a:lnTo>
                  <a:pt x="1449" y="502"/>
                </a:lnTo>
                <a:lnTo>
                  <a:pt x="1475" y="442"/>
                </a:lnTo>
                <a:lnTo>
                  <a:pt x="1497" y="382"/>
                </a:lnTo>
                <a:lnTo>
                  <a:pt x="1518" y="321"/>
                </a:lnTo>
                <a:lnTo>
                  <a:pt x="1536" y="258"/>
                </a:lnTo>
                <a:lnTo>
                  <a:pt x="1551" y="195"/>
                </a:lnTo>
                <a:lnTo>
                  <a:pt x="1565" y="130"/>
                </a:lnTo>
                <a:lnTo>
                  <a:pt x="1574" y="66"/>
                </a:lnTo>
                <a:lnTo>
                  <a:pt x="1581" y="0"/>
                </a:lnTo>
                <a:lnTo>
                  <a:pt x="1094" y="0"/>
                </a:lnTo>
                <a:lnTo>
                  <a:pt x="1094" y="0"/>
                </a:lnTo>
                <a:lnTo>
                  <a:pt x="1086" y="46"/>
                </a:lnTo>
                <a:lnTo>
                  <a:pt x="1077" y="91"/>
                </a:lnTo>
                <a:lnTo>
                  <a:pt x="1067" y="136"/>
                </a:lnTo>
                <a:lnTo>
                  <a:pt x="1053" y="180"/>
                </a:lnTo>
                <a:lnTo>
                  <a:pt x="1038" y="223"/>
                </a:lnTo>
                <a:lnTo>
                  <a:pt x="1022" y="265"/>
                </a:lnTo>
                <a:lnTo>
                  <a:pt x="1004" y="307"/>
                </a:lnTo>
                <a:lnTo>
                  <a:pt x="983" y="348"/>
                </a:lnTo>
                <a:lnTo>
                  <a:pt x="962" y="387"/>
                </a:lnTo>
                <a:lnTo>
                  <a:pt x="938" y="424"/>
                </a:lnTo>
                <a:lnTo>
                  <a:pt x="912" y="462"/>
                </a:lnTo>
                <a:lnTo>
                  <a:pt x="885" y="498"/>
                </a:lnTo>
                <a:lnTo>
                  <a:pt x="857" y="532"/>
                </a:lnTo>
                <a:lnTo>
                  <a:pt x="827" y="565"/>
                </a:lnTo>
                <a:lnTo>
                  <a:pt x="795" y="597"/>
                </a:lnTo>
                <a:lnTo>
                  <a:pt x="762" y="627"/>
                </a:lnTo>
                <a:lnTo>
                  <a:pt x="729" y="657"/>
                </a:lnTo>
                <a:lnTo>
                  <a:pt x="693" y="684"/>
                </a:lnTo>
                <a:lnTo>
                  <a:pt x="657" y="709"/>
                </a:lnTo>
                <a:lnTo>
                  <a:pt x="618" y="733"/>
                </a:lnTo>
                <a:lnTo>
                  <a:pt x="581" y="757"/>
                </a:lnTo>
                <a:lnTo>
                  <a:pt x="540" y="778"/>
                </a:lnTo>
                <a:lnTo>
                  <a:pt x="500" y="796"/>
                </a:lnTo>
                <a:lnTo>
                  <a:pt x="458" y="814"/>
                </a:lnTo>
                <a:lnTo>
                  <a:pt x="414" y="829"/>
                </a:lnTo>
                <a:lnTo>
                  <a:pt x="371" y="843"/>
                </a:lnTo>
                <a:lnTo>
                  <a:pt x="326" y="855"/>
                </a:lnTo>
                <a:lnTo>
                  <a:pt x="281" y="865"/>
                </a:lnTo>
                <a:lnTo>
                  <a:pt x="236" y="873"/>
                </a:lnTo>
                <a:lnTo>
                  <a:pt x="188" y="877"/>
                </a:lnTo>
                <a:lnTo>
                  <a:pt x="141" y="882"/>
                </a:lnTo>
                <a:lnTo>
                  <a:pt x="93" y="882"/>
                </a:lnTo>
                <a:lnTo>
                  <a:pt x="93" y="882"/>
                </a:lnTo>
                <a:lnTo>
                  <a:pt x="84" y="882"/>
                </a:lnTo>
                <a:lnTo>
                  <a:pt x="84" y="1368"/>
                </a:lnTo>
                <a:lnTo>
                  <a:pt x="84" y="1368"/>
                </a:lnTo>
                <a:lnTo>
                  <a:pt x="87" y="1368"/>
                </a:lnTo>
                <a:lnTo>
                  <a:pt x="87" y="1519"/>
                </a:lnTo>
                <a:lnTo>
                  <a:pt x="42" y="1519"/>
                </a:lnTo>
                <a:lnTo>
                  <a:pt x="42" y="1519"/>
                </a:lnTo>
                <a:lnTo>
                  <a:pt x="35" y="1521"/>
                </a:lnTo>
                <a:lnTo>
                  <a:pt x="29" y="1522"/>
                </a:lnTo>
                <a:lnTo>
                  <a:pt x="23" y="1524"/>
                </a:lnTo>
                <a:lnTo>
                  <a:pt x="18" y="1527"/>
                </a:lnTo>
                <a:lnTo>
                  <a:pt x="9" y="1536"/>
                </a:lnTo>
                <a:lnTo>
                  <a:pt x="3" y="1546"/>
                </a:lnTo>
                <a:lnTo>
                  <a:pt x="0" y="1557"/>
                </a:lnTo>
                <a:lnTo>
                  <a:pt x="0" y="1569"/>
                </a:lnTo>
                <a:lnTo>
                  <a:pt x="2" y="1575"/>
                </a:lnTo>
                <a:lnTo>
                  <a:pt x="3" y="1581"/>
                </a:lnTo>
                <a:lnTo>
                  <a:pt x="8" y="1587"/>
                </a:lnTo>
                <a:lnTo>
                  <a:pt x="12" y="1591"/>
                </a:lnTo>
                <a:lnTo>
                  <a:pt x="299" y="1890"/>
                </a:lnTo>
                <a:lnTo>
                  <a:pt x="299" y="1890"/>
                </a:lnTo>
                <a:lnTo>
                  <a:pt x="306" y="1896"/>
                </a:lnTo>
                <a:lnTo>
                  <a:pt x="314" y="1900"/>
                </a:lnTo>
                <a:lnTo>
                  <a:pt x="321" y="1902"/>
                </a:lnTo>
                <a:lnTo>
                  <a:pt x="330" y="1903"/>
                </a:lnTo>
                <a:lnTo>
                  <a:pt x="338" y="1902"/>
                </a:lnTo>
                <a:lnTo>
                  <a:pt x="345" y="1900"/>
                </a:lnTo>
                <a:lnTo>
                  <a:pt x="353" y="1896"/>
                </a:lnTo>
                <a:lnTo>
                  <a:pt x="360" y="1890"/>
                </a:lnTo>
                <a:lnTo>
                  <a:pt x="648" y="1591"/>
                </a:lnTo>
                <a:lnTo>
                  <a:pt x="648" y="1591"/>
                </a:lnTo>
                <a:lnTo>
                  <a:pt x="653" y="1587"/>
                </a:lnTo>
                <a:lnTo>
                  <a:pt x="656" y="1581"/>
                </a:lnTo>
                <a:lnTo>
                  <a:pt x="657" y="1575"/>
                </a:lnTo>
                <a:lnTo>
                  <a:pt x="659" y="1569"/>
                </a:lnTo>
                <a:lnTo>
                  <a:pt x="659" y="1557"/>
                </a:lnTo>
                <a:lnTo>
                  <a:pt x="656" y="1546"/>
                </a:lnTo>
                <a:lnTo>
                  <a:pt x="650" y="1536"/>
                </a:lnTo>
                <a:lnTo>
                  <a:pt x="642" y="1527"/>
                </a:lnTo>
                <a:lnTo>
                  <a:pt x="636" y="1524"/>
                </a:lnTo>
                <a:lnTo>
                  <a:pt x="630" y="1522"/>
                </a:lnTo>
                <a:lnTo>
                  <a:pt x="624" y="1521"/>
                </a:lnTo>
                <a:lnTo>
                  <a:pt x="617" y="1519"/>
                </a:lnTo>
                <a:lnTo>
                  <a:pt x="572" y="1519"/>
                </a:lnTo>
                <a:lnTo>
                  <a:pt x="572" y="1288"/>
                </a:lnTo>
                <a:lnTo>
                  <a:pt x="572" y="1288"/>
                </a:lnTo>
                <a:lnTo>
                  <a:pt x="612" y="1275"/>
                </a:lnTo>
                <a:lnTo>
                  <a:pt x="651" y="1260"/>
                </a:lnTo>
                <a:lnTo>
                  <a:pt x="692" y="1243"/>
                </a:lnTo>
                <a:lnTo>
                  <a:pt x="729" y="1225"/>
                </a:lnTo>
                <a:lnTo>
                  <a:pt x="768" y="1207"/>
                </a:lnTo>
                <a:lnTo>
                  <a:pt x="806" y="1186"/>
                </a:lnTo>
                <a:lnTo>
                  <a:pt x="843" y="1167"/>
                </a:lnTo>
                <a:lnTo>
                  <a:pt x="879" y="1144"/>
                </a:lnTo>
                <a:lnTo>
                  <a:pt x="915" y="1122"/>
                </a:lnTo>
                <a:lnTo>
                  <a:pt x="951" y="1096"/>
                </a:lnTo>
                <a:lnTo>
                  <a:pt x="986" y="1072"/>
                </a:lnTo>
                <a:lnTo>
                  <a:pt x="1019" y="1045"/>
                </a:lnTo>
                <a:lnTo>
                  <a:pt x="1053" y="1018"/>
                </a:lnTo>
                <a:lnTo>
                  <a:pt x="1085" y="990"/>
                </a:lnTo>
                <a:lnTo>
                  <a:pt x="1118" y="960"/>
                </a:lnTo>
                <a:lnTo>
                  <a:pt x="1149" y="930"/>
                </a:lnTo>
                <a:lnTo>
                  <a:pt x="1149" y="930"/>
                </a:lnTo>
                <a:close/>
              </a:path>
            </a:pathLst>
          </a:custGeom>
          <a:solidFill>
            <a:srgbClr val="F6837A"/>
          </a:solidFill>
          <a:ln>
            <a:noFill/>
          </a:ln>
        </p:spPr>
        <p:txBody>
          <a:bodyPr vert="horz" wrap="square" lIns="91440" tIns="45720" rIns="91440" bIns="45720" numCol="1" anchor="t" anchorCtr="0" compatLnSpc="1">
            <a:prstTxWarp prst="textNoShape">
              <a:avLst/>
            </a:prstTxWarp>
          </a:bodyPr>
          <a:lstStyle/>
          <a:p>
            <a:endParaRPr lang="en-US" sz="2200" dirty="0">
              <a:solidFill>
                <a:schemeClr val="tx1">
                  <a:lumMod val="75000"/>
                  <a:lumOff val="25000"/>
                </a:schemeClr>
              </a:solidFill>
              <a:latin typeface="+mj-lt"/>
            </a:endParaRPr>
          </a:p>
        </p:txBody>
      </p:sp>
      <p:sp>
        <p:nvSpPr>
          <p:cNvPr id="11" name="Freeform 29">
            <a:extLst>
              <a:ext uri="{FF2B5EF4-FFF2-40B4-BE49-F238E27FC236}">
                <a16:creationId xmlns:a16="http://schemas.microsoft.com/office/drawing/2014/main" id="{3426B265-E490-60DF-1042-571AF01A87EB}"/>
              </a:ext>
            </a:extLst>
          </p:cNvPr>
          <p:cNvSpPr>
            <a:spLocks/>
          </p:cNvSpPr>
          <p:nvPr/>
        </p:nvSpPr>
        <p:spPr bwMode="auto">
          <a:xfrm>
            <a:off x="8287278" y="4682360"/>
            <a:ext cx="1249008" cy="1036467"/>
          </a:xfrm>
          <a:custGeom>
            <a:avLst/>
            <a:gdLst>
              <a:gd name="T0" fmla="*/ 1593 w 1903"/>
              <a:gd name="T1" fmla="*/ 933 h 1581"/>
              <a:gd name="T2" fmla="*/ 1587 w 1903"/>
              <a:gd name="T3" fmla="*/ 929 h 1581"/>
              <a:gd name="T4" fmla="*/ 1576 w 1903"/>
              <a:gd name="T5" fmla="*/ 923 h 1581"/>
              <a:gd name="T6" fmla="*/ 1558 w 1903"/>
              <a:gd name="T7" fmla="*/ 921 h 1581"/>
              <a:gd name="T8" fmla="*/ 1536 w 1903"/>
              <a:gd name="T9" fmla="*/ 930 h 1581"/>
              <a:gd name="T10" fmla="*/ 1525 w 1903"/>
              <a:gd name="T11" fmla="*/ 944 h 1581"/>
              <a:gd name="T12" fmla="*/ 1521 w 1903"/>
              <a:gd name="T13" fmla="*/ 956 h 1581"/>
              <a:gd name="T14" fmla="*/ 1521 w 1903"/>
              <a:gd name="T15" fmla="*/ 1008 h 1581"/>
              <a:gd name="T16" fmla="*/ 1290 w 1903"/>
              <a:gd name="T17" fmla="*/ 1008 h 1581"/>
              <a:gd name="T18" fmla="*/ 1260 w 1903"/>
              <a:gd name="T19" fmla="*/ 929 h 1581"/>
              <a:gd name="T20" fmla="*/ 1227 w 1903"/>
              <a:gd name="T21" fmla="*/ 851 h 1581"/>
              <a:gd name="T22" fmla="*/ 1188 w 1903"/>
              <a:gd name="T23" fmla="*/ 776 h 1581"/>
              <a:gd name="T24" fmla="*/ 1146 w 1903"/>
              <a:gd name="T25" fmla="*/ 701 h 1581"/>
              <a:gd name="T26" fmla="*/ 1098 w 1903"/>
              <a:gd name="T27" fmla="*/ 630 h 1581"/>
              <a:gd name="T28" fmla="*/ 1047 w 1903"/>
              <a:gd name="T29" fmla="*/ 561 h 1581"/>
              <a:gd name="T30" fmla="*/ 991 w 1903"/>
              <a:gd name="T31" fmla="*/ 495 h 1581"/>
              <a:gd name="T32" fmla="*/ 931 w 1903"/>
              <a:gd name="T33" fmla="*/ 432 h 1581"/>
              <a:gd name="T34" fmla="*/ 883 w 1903"/>
              <a:gd name="T35" fmla="*/ 386 h 1581"/>
              <a:gd name="T36" fmla="*/ 781 w 1903"/>
              <a:gd name="T37" fmla="*/ 300 h 1581"/>
              <a:gd name="T38" fmla="*/ 675 w 1903"/>
              <a:gd name="T39" fmla="*/ 225 h 1581"/>
              <a:gd name="T40" fmla="*/ 561 w 1903"/>
              <a:gd name="T41" fmla="*/ 161 h 1581"/>
              <a:gd name="T42" fmla="*/ 444 w 1903"/>
              <a:gd name="T43" fmla="*/ 107 h 1581"/>
              <a:gd name="T44" fmla="*/ 321 w 1903"/>
              <a:gd name="T45" fmla="*/ 62 h 1581"/>
              <a:gd name="T46" fmla="*/ 195 w 1903"/>
              <a:gd name="T47" fmla="*/ 29 h 1581"/>
              <a:gd name="T48" fmla="*/ 66 w 1903"/>
              <a:gd name="T49" fmla="*/ 6 h 1581"/>
              <a:gd name="T50" fmla="*/ 0 w 1903"/>
              <a:gd name="T51" fmla="*/ 488 h 1581"/>
              <a:gd name="T52" fmla="*/ 46 w 1903"/>
              <a:gd name="T53" fmla="*/ 494 h 1581"/>
              <a:gd name="T54" fmla="*/ 136 w 1903"/>
              <a:gd name="T55" fmla="*/ 515 h 1581"/>
              <a:gd name="T56" fmla="*/ 225 w 1903"/>
              <a:gd name="T57" fmla="*/ 542 h 1581"/>
              <a:gd name="T58" fmla="*/ 307 w 1903"/>
              <a:gd name="T59" fmla="*/ 578 h 1581"/>
              <a:gd name="T60" fmla="*/ 387 w 1903"/>
              <a:gd name="T61" fmla="*/ 620 h 1581"/>
              <a:gd name="T62" fmla="*/ 462 w 1903"/>
              <a:gd name="T63" fmla="*/ 669 h 1581"/>
              <a:gd name="T64" fmla="*/ 532 w 1903"/>
              <a:gd name="T65" fmla="*/ 723 h 1581"/>
              <a:gd name="T66" fmla="*/ 598 w 1903"/>
              <a:gd name="T67" fmla="*/ 785 h 1581"/>
              <a:gd name="T68" fmla="*/ 657 w 1903"/>
              <a:gd name="T69" fmla="*/ 852 h 1581"/>
              <a:gd name="T70" fmla="*/ 711 w 1903"/>
              <a:gd name="T71" fmla="*/ 924 h 1581"/>
              <a:gd name="T72" fmla="*/ 757 w 1903"/>
              <a:gd name="T73" fmla="*/ 1001 h 1581"/>
              <a:gd name="T74" fmla="*/ 798 w 1903"/>
              <a:gd name="T75" fmla="*/ 1082 h 1581"/>
              <a:gd name="T76" fmla="*/ 831 w 1903"/>
              <a:gd name="T77" fmla="*/ 1166 h 1581"/>
              <a:gd name="T78" fmla="*/ 856 w 1903"/>
              <a:gd name="T79" fmla="*/ 1254 h 1581"/>
              <a:gd name="T80" fmla="*/ 873 w 1903"/>
              <a:gd name="T81" fmla="*/ 1346 h 1581"/>
              <a:gd name="T82" fmla="*/ 882 w 1903"/>
              <a:gd name="T83" fmla="*/ 1439 h 1581"/>
              <a:gd name="T84" fmla="*/ 883 w 1903"/>
              <a:gd name="T85" fmla="*/ 1487 h 1581"/>
              <a:gd name="T86" fmla="*/ 1368 w 1903"/>
              <a:gd name="T87" fmla="*/ 1496 h 1581"/>
              <a:gd name="T88" fmla="*/ 1368 w 1903"/>
              <a:gd name="T89" fmla="*/ 1493 h 1581"/>
              <a:gd name="T90" fmla="*/ 1521 w 1903"/>
              <a:gd name="T91" fmla="*/ 1539 h 1581"/>
              <a:gd name="T92" fmla="*/ 1521 w 1903"/>
              <a:gd name="T93" fmla="*/ 1545 h 1581"/>
              <a:gd name="T94" fmla="*/ 1525 w 1903"/>
              <a:gd name="T95" fmla="*/ 1557 h 1581"/>
              <a:gd name="T96" fmla="*/ 1536 w 1903"/>
              <a:gd name="T97" fmla="*/ 1571 h 1581"/>
              <a:gd name="T98" fmla="*/ 1558 w 1903"/>
              <a:gd name="T99" fmla="*/ 1581 h 1581"/>
              <a:gd name="T100" fmla="*/ 1576 w 1903"/>
              <a:gd name="T101" fmla="*/ 1578 h 1581"/>
              <a:gd name="T102" fmla="*/ 1587 w 1903"/>
              <a:gd name="T103" fmla="*/ 1574 h 1581"/>
              <a:gd name="T104" fmla="*/ 1891 w 1903"/>
              <a:gd name="T105" fmla="*/ 1281 h 1581"/>
              <a:gd name="T106" fmla="*/ 1897 w 1903"/>
              <a:gd name="T107" fmla="*/ 1275 h 1581"/>
              <a:gd name="T108" fmla="*/ 1903 w 1903"/>
              <a:gd name="T109" fmla="*/ 1259 h 1581"/>
              <a:gd name="T110" fmla="*/ 1903 w 1903"/>
              <a:gd name="T111" fmla="*/ 1242 h 1581"/>
              <a:gd name="T112" fmla="*/ 1897 w 1903"/>
              <a:gd name="T113" fmla="*/ 1227 h 1581"/>
              <a:gd name="T114" fmla="*/ 1891 w 1903"/>
              <a:gd name="T115" fmla="*/ 122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03" h="1581">
                <a:moveTo>
                  <a:pt x="1891" y="1221"/>
                </a:moveTo>
                <a:lnTo>
                  <a:pt x="1593" y="933"/>
                </a:lnTo>
                <a:lnTo>
                  <a:pt x="1593" y="933"/>
                </a:lnTo>
                <a:lnTo>
                  <a:pt x="1587" y="929"/>
                </a:lnTo>
                <a:lnTo>
                  <a:pt x="1581" y="926"/>
                </a:lnTo>
                <a:lnTo>
                  <a:pt x="1576" y="923"/>
                </a:lnTo>
                <a:lnTo>
                  <a:pt x="1570" y="921"/>
                </a:lnTo>
                <a:lnTo>
                  <a:pt x="1558" y="921"/>
                </a:lnTo>
                <a:lnTo>
                  <a:pt x="1546" y="924"/>
                </a:lnTo>
                <a:lnTo>
                  <a:pt x="1536" y="930"/>
                </a:lnTo>
                <a:lnTo>
                  <a:pt x="1528" y="939"/>
                </a:lnTo>
                <a:lnTo>
                  <a:pt x="1525" y="944"/>
                </a:lnTo>
                <a:lnTo>
                  <a:pt x="1522" y="950"/>
                </a:lnTo>
                <a:lnTo>
                  <a:pt x="1521" y="956"/>
                </a:lnTo>
                <a:lnTo>
                  <a:pt x="1521" y="963"/>
                </a:lnTo>
                <a:lnTo>
                  <a:pt x="1521" y="1008"/>
                </a:lnTo>
                <a:lnTo>
                  <a:pt x="1290" y="1008"/>
                </a:lnTo>
                <a:lnTo>
                  <a:pt x="1290" y="1008"/>
                </a:lnTo>
                <a:lnTo>
                  <a:pt x="1276" y="968"/>
                </a:lnTo>
                <a:lnTo>
                  <a:pt x="1260" y="929"/>
                </a:lnTo>
                <a:lnTo>
                  <a:pt x="1243" y="890"/>
                </a:lnTo>
                <a:lnTo>
                  <a:pt x="1227" y="851"/>
                </a:lnTo>
                <a:lnTo>
                  <a:pt x="1207" y="813"/>
                </a:lnTo>
                <a:lnTo>
                  <a:pt x="1188" y="776"/>
                </a:lnTo>
                <a:lnTo>
                  <a:pt x="1167" y="738"/>
                </a:lnTo>
                <a:lnTo>
                  <a:pt x="1146" y="701"/>
                </a:lnTo>
                <a:lnTo>
                  <a:pt x="1122" y="665"/>
                </a:lnTo>
                <a:lnTo>
                  <a:pt x="1098" y="630"/>
                </a:lnTo>
                <a:lnTo>
                  <a:pt x="1072" y="596"/>
                </a:lnTo>
                <a:lnTo>
                  <a:pt x="1047" y="561"/>
                </a:lnTo>
                <a:lnTo>
                  <a:pt x="1020" y="528"/>
                </a:lnTo>
                <a:lnTo>
                  <a:pt x="991" y="495"/>
                </a:lnTo>
                <a:lnTo>
                  <a:pt x="961" y="464"/>
                </a:lnTo>
                <a:lnTo>
                  <a:pt x="931" y="432"/>
                </a:lnTo>
                <a:lnTo>
                  <a:pt x="931" y="432"/>
                </a:lnTo>
                <a:lnTo>
                  <a:pt x="883" y="386"/>
                </a:lnTo>
                <a:lnTo>
                  <a:pt x="832" y="342"/>
                </a:lnTo>
                <a:lnTo>
                  <a:pt x="781" y="300"/>
                </a:lnTo>
                <a:lnTo>
                  <a:pt x="729" y="261"/>
                </a:lnTo>
                <a:lnTo>
                  <a:pt x="675" y="225"/>
                </a:lnTo>
                <a:lnTo>
                  <a:pt x="618" y="192"/>
                </a:lnTo>
                <a:lnTo>
                  <a:pt x="561" y="161"/>
                </a:lnTo>
                <a:lnTo>
                  <a:pt x="502" y="132"/>
                </a:lnTo>
                <a:lnTo>
                  <a:pt x="444" y="107"/>
                </a:lnTo>
                <a:lnTo>
                  <a:pt x="382" y="83"/>
                </a:lnTo>
                <a:lnTo>
                  <a:pt x="321" y="62"/>
                </a:lnTo>
                <a:lnTo>
                  <a:pt x="259" y="44"/>
                </a:lnTo>
                <a:lnTo>
                  <a:pt x="195" y="29"/>
                </a:lnTo>
                <a:lnTo>
                  <a:pt x="130" y="17"/>
                </a:lnTo>
                <a:lnTo>
                  <a:pt x="66" y="6"/>
                </a:lnTo>
                <a:lnTo>
                  <a:pt x="0" y="0"/>
                </a:lnTo>
                <a:lnTo>
                  <a:pt x="0" y="488"/>
                </a:lnTo>
                <a:lnTo>
                  <a:pt x="0" y="488"/>
                </a:lnTo>
                <a:lnTo>
                  <a:pt x="46" y="494"/>
                </a:lnTo>
                <a:lnTo>
                  <a:pt x="93" y="503"/>
                </a:lnTo>
                <a:lnTo>
                  <a:pt x="136" y="515"/>
                </a:lnTo>
                <a:lnTo>
                  <a:pt x="181" y="527"/>
                </a:lnTo>
                <a:lnTo>
                  <a:pt x="225" y="542"/>
                </a:lnTo>
                <a:lnTo>
                  <a:pt x="267" y="558"/>
                </a:lnTo>
                <a:lnTo>
                  <a:pt x="307" y="578"/>
                </a:lnTo>
                <a:lnTo>
                  <a:pt x="348" y="597"/>
                </a:lnTo>
                <a:lnTo>
                  <a:pt x="387" y="620"/>
                </a:lnTo>
                <a:lnTo>
                  <a:pt x="426" y="644"/>
                </a:lnTo>
                <a:lnTo>
                  <a:pt x="462" y="669"/>
                </a:lnTo>
                <a:lnTo>
                  <a:pt x="498" y="696"/>
                </a:lnTo>
                <a:lnTo>
                  <a:pt x="532" y="723"/>
                </a:lnTo>
                <a:lnTo>
                  <a:pt x="565" y="753"/>
                </a:lnTo>
                <a:lnTo>
                  <a:pt x="598" y="785"/>
                </a:lnTo>
                <a:lnTo>
                  <a:pt x="628" y="818"/>
                </a:lnTo>
                <a:lnTo>
                  <a:pt x="657" y="852"/>
                </a:lnTo>
                <a:lnTo>
                  <a:pt x="685" y="887"/>
                </a:lnTo>
                <a:lnTo>
                  <a:pt x="711" y="924"/>
                </a:lnTo>
                <a:lnTo>
                  <a:pt x="735" y="962"/>
                </a:lnTo>
                <a:lnTo>
                  <a:pt x="757" y="1001"/>
                </a:lnTo>
                <a:lnTo>
                  <a:pt x="778" y="1040"/>
                </a:lnTo>
                <a:lnTo>
                  <a:pt x="798" y="1082"/>
                </a:lnTo>
                <a:lnTo>
                  <a:pt x="816" y="1124"/>
                </a:lnTo>
                <a:lnTo>
                  <a:pt x="831" y="1166"/>
                </a:lnTo>
                <a:lnTo>
                  <a:pt x="844" y="1209"/>
                </a:lnTo>
                <a:lnTo>
                  <a:pt x="856" y="1254"/>
                </a:lnTo>
                <a:lnTo>
                  <a:pt x="865" y="1299"/>
                </a:lnTo>
                <a:lnTo>
                  <a:pt x="873" y="1346"/>
                </a:lnTo>
                <a:lnTo>
                  <a:pt x="879" y="1392"/>
                </a:lnTo>
                <a:lnTo>
                  <a:pt x="882" y="1439"/>
                </a:lnTo>
                <a:lnTo>
                  <a:pt x="883" y="1487"/>
                </a:lnTo>
                <a:lnTo>
                  <a:pt x="883" y="1487"/>
                </a:lnTo>
                <a:lnTo>
                  <a:pt x="883" y="1496"/>
                </a:lnTo>
                <a:lnTo>
                  <a:pt x="1368" y="1496"/>
                </a:lnTo>
                <a:lnTo>
                  <a:pt x="1368" y="1496"/>
                </a:lnTo>
                <a:lnTo>
                  <a:pt x="1368" y="1493"/>
                </a:lnTo>
                <a:lnTo>
                  <a:pt x="1521" y="1493"/>
                </a:lnTo>
                <a:lnTo>
                  <a:pt x="1521" y="1539"/>
                </a:lnTo>
                <a:lnTo>
                  <a:pt x="1521" y="1539"/>
                </a:lnTo>
                <a:lnTo>
                  <a:pt x="1521" y="1545"/>
                </a:lnTo>
                <a:lnTo>
                  <a:pt x="1522" y="1551"/>
                </a:lnTo>
                <a:lnTo>
                  <a:pt x="1525" y="1557"/>
                </a:lnTo>
                <a:lnTo>
                  <a:pt x="1528" y="1563"/>
                </a:lnTo>
                <a:lnTo>
                  <a:pt x="1536" y="1571"/>
                </a:lnTo>
                <a:lnTo>
                  <a:pt x="1546" y="1577"/>
                </a:lnTo>
                <a:lnTo>
                  <a:pt x="1558" y="1581"/>
                </a:lnTo>
                <a:lnTo>
                  <a:pt x="1570" y="1580"/>
                </a:lnTo>
                <a:lnTo>
                  <a:pt x="1576" y="1578"/>
                </a:lnTo>
                <a:lnTo>
                  <a:pt x="1581" y="1577"/>
                </a:lnTo>
                <a:lnTo>
                  <a:pt x="1587" y="1574"/>
                </a:lnTo>
                <a:lnTo>
                  <a:pt x="1593" y="1569"/>
                </a:lnTo>
                <a:lnTo>
                  <a:pt x="1891" y="1281"/>
                </a:lnTo>
                <a:lnTo>
                  <a:pt x="1891" y="1281"/>
                </a:lnTo>
                <a:lnTo>
                  <a:pt x="1897" y="1275"/>
                </a:lnTo>
                <a:lnTo>
                  <a:pt x="1900" y="1268"/>
                </a:lnTo>
                <a:lnTo>
                  <a:pt x="1903" y="1259"/>
                </a:lnTo>
                <a:lnTo>
                  <a:pt x="1903" y="1251"/>
                </a:lnTo>
                <a:lnTo>
                  <a:pt x="1903" y="1242"/>
                </a:lnTo>
                <a:lnTo>
                  <a:pt x="1900" y="1235"/>
                </a:lnTo>
                <a:lnTo>
                  <a:pt x="1897" y="1227"/>
                </a:lnTo>
                <a:lnTo>
                  <a:pt x="1891" y="1221"/>
                </a:lnTo>
                <a:lnTo>
                  <a:pt x="1891" y="1221"/>
                </a:lnTo>
                <a:close/>
              </a:path>
            </a:pathLst>
          </a:custGeom>
          <a:solidFill>
            <a:srgbClr val="848CD8"/>
          </a:solidFill>
          <a:ln>
            <a:noFill/>
          </a:ln>
        </p:spPr>
        <p:txBody>
          <a:bodyPr vert="horz" wrap="square" lIns="91440" tIns="45720" rIns="91440" bIns="45720" numCol="1" anchor="t" anchorCtr="0" compatLnSpc="1">
            <a:prstTxWarp prst="textNoShape">
              <a:avLst/>
            </a:prstTxWarp>
          </a:bodyPr>
          <a:lstStyle/>
          <a:p>
            <a:endParaRPr lang="en-US" sz="2200" dirty="0">
              <a:solidFill>
                <a:schemeClr val="tx1">
                  <a:lumMod val="75000"/>
                  <a:lumOff val="25000"/>
                </a:schemeClr>
              </a:solidFill>
              <a:latin typeface="+mj-lt"/>
            </a:endParaRPr>
          </a:p>
        </p:txBody>
      </p:sp>
      <p:sp>
        <p:nvSpPr>
          <p:cNvPr id="12" name="Freeform 30">
            <a:extLst>
              <a:ext uri="{FF2B5EF4-FFF2-40B4-BE49-F238E27FC236}">
                <a16:creationId xmlns:a16="http://schemas.microsoft.com/office/drawing/2014/main" id="{72D88EE7-215B-B173-C6D4-2ED93C2B67CA}"/>
              </a:ext>
            </a:extLst>
          </p:cNvPr>
          <p:cNvSpPr>
            <a:spLocks/>
          </p:cNvSpPr>
          <p:nvPr/>
        </p:nvSpPr>
        <p:spPr bwMode="auto">
          <a:xfrm>
            <a:off x="7095501" y="4331422"/>
            <a:ext cx="1037779" cy="1249008"/>
          </a:xfrm>
          <a:custGeom>
            <a:avLst/>
            <a:gdLst>
              <a:gd name="T0" fmla="*/ 1283 w 1581"/>
              <a:gd name="T1" fmla="*/ 13 h 1903"/>
              <a:gd name="T2" fmla="*/ 1275 w 1581"/>
              <a:gd name="T3" fmla="*/ 7 h 1903"/>
              <a:gd name="T4" fmla="*/ 1260 w 1581"/>
              <a:gd name="T5" fmla="*/ 0 h 1903"/>
              <a:gd name="T6" fmla="*/ 1244 w 1581"/>
              <a:gd name="T7" fmla="*/ 0 h 1903"/>
              <a:gd name="T8" fmla="*/ 1229 w 1581"/>
              <a:gd name="T9" fmla="*/ 7 h 1903"/>
              <a:gd name="T10" fmla="*/ 933 w 1581"/>
              <a:gd name="T11" fmla="*/ 312 h 1903"/>
              <a:gd name="T12" fmla="*/ 929 w 1581"/>
              <a:gd name="T13" fmla="*/ 316 h 1903"/>
              <a:gd name="T14" fmla="*/ 924 w 1581"/>
              <a:gd name="T15" fmla="*/ 328 h 1903"/>
              <a:gd name="T16" fmla="*/ 923 w 1581"/>
              <a:gd name="T17" fmla="*/ 346 h 1903"/>
              <a:gd name="T18" fmla="*/ 932 w 1581"/>
              <a:gd name="T19" fmla="*/ 367 h 1903"/>
              <a:gd name="T20" fmla="*/ 945 w 1581"/>
              <a:gd name="T21" fmla="*/ 378 h 1903"/>
              <a:gd name="T22" fmla="*/ 957 w 1581"/>
              <a:gd name="T23" fmla="*/ 382 h 1903"/>
              <a:gd name="T24" fmla="*/ 1010 w 1581"/>
              <a:gd name="T25" fmla="*/ 382 h 1903"/>
              <a:gd name="T26" fmla="*/ 1010 w 1581"/>
              <a:gd name="T27" fmla="*/ 613 h 1903"/>
              <a:gd name="T28" fmla="*/ 930 w 1581"/>
              <a:gd name="T29" fmla="*/ 643 h 1903"/>
              <a:gd name="T30" fmla="*/ 852 w 1581"/>
              <a:gd name="T31" fmla="*/ 678 h 1903"/>
              <a:gd name="T32" fmla="*/ 776 w 1581"/>
              <a:gd name="T33" fmla="*/ 715 h 1903"/>
              <a:gd name="T34" fmla="*/ 702 w 1581"/>
              <a:gd name="T35" fmla="*/ 759 h 1903"/>
              <a:gd name="T36" fmla="*/ 630 w 1581"/>
              <a:gd name="T37" fmla="*/ 805 h 1903"/>
              <a:gd name="T38" fmla="*/ 563 w 1581"/>
              <a:gd name="T39" fmla="*/ 858 h 1903"/>
              <a:gd name="T40" fmla="*/ 497 w 1581"/>
              <a:gd name="T41" fmla="*/ 913 h 1903"/>
              <a:gd name="T42" fmla="*/ 432 w 1581"/>
              <a:gd name="T43" fmla="*/ 973 h 1903"/>
              <a:gd name="T44" fmla="*/ 387 w 1581"/>
              <a:gd name="T45" fmla="*/ 1021 h 1903"/>
              <a:gd name="T46" fmla="*/ 302 w 1581"/>
              <a:gd name="T47" fmla="*/ 1122 h 1903"/>
              <a:gd name="T48" fmla="*/ 227 w 1581"/>
              <a:gd name="T49" fmla="*/ 1230 h 1903"/>
              <a:gd name="T50" fmla="*/ 162 w 1581"/>
              <a:gd name="T51" fmla="*/ 1342 h 1903"/>
              <a:gd name="T52" fmla="*/ 107 w 1581"/>
              <a:gd name="T53" fmla="*/ 1461 h 1903"/>
              <a:gd name="T54" fmla="*/ 63 w 1581"/>
              <a:gd name="T55" fmla="*/ 1582 h 1903"/>
              <a:gd name="T56" fmla="*/ 30 w 1581"/>
              <a:gd name="T57" fmla="*/ 1708 h 1903"/>
              <a:gd name="T58" fmla="*/ 8 w 1581"/>
              <a:gd name="T59" fmla="*/ 1837 h 1903"/>
              <a:gd name="T60" fmla="*/ 488 w 1581"/>
              <a:gd name="T61" fmla="*/ 1903 h 1903"/>
              <a:gd name="T62" fmla="*/ 495 w 1581"/>
              <a:gd name="T63" fmla="*/ 1857 h 1903"/>
              <a:gd name="T64" fmla="*/ 515 w 1581"/>
              <a:gd name="T65" fmla="*/ 1767 h 1903"/>
              <a:gd name="T66" fmla="*/ 543 w 1581"/>
              <a:gd name="T67" fmla="*/ 1680 h 1903"/>
              <a:gd name="T68" fmla="*/ 578 w 1581"/>
              <a:gd name="T69" fmla="*/ 1596 h 1903"/>
              <a:gd name="T70" fmla="*/ 620 w 1581"/>
              <a:gd name="T71" fmla="*/ 1516 h 1903"/>
              <a:gd name="T72" fmla="*/ 669 w 1581"/>
              <a:gd name="T73" fmla="*/ 1441 h 1903"/>
              <a:gd name="T74" fmla="*/ 725 w 1581"/>
              <a:gd name="T75" fmla="*/ 1371 h 1903"/>
              <a:gd name="T76" fmla="*/ 786 w 1581"/>
              <a:gd name="T77" fmla="*/ 1306 h 1903"/>
              <a:gd name="T78" fmla="*/ 852 w 1581"/>
              <a:gd name="T79" fmla="*/ 1246 h 1903"/>
              <a:gd name="T80" fmla="*/ 924 w 1581"/>
              <a:gd name="T81" fmla="*/ 1194 h 1903"/>
              <a:gd name="T82" fmla="*/ 1001 w 1581"/>
              <a:gd name="T83" fmla="*/ 1146 h 1903"/>
              <a:gd name="T84" fmla="*/ 1082 w 1581"/>
              <a:gd name="T85" fmla="*/ 1105 h 1903"/>
              <a:gd name="T86" fmla="*/ 1167 w 1581"/>
              <a:gd name="T87" fmla="*/ 1074 h 1903"/>
              <a:gd name="T88" fmla="*/ 1256 w 1581"/>
              <a:gd name="T89" fmla="*/ 1048 h 1903"/>
              <a:gd name="T90" fmla="*/ 1346 w 1581"/>
              <a:gd name="T91" fmla="*/ 1030 h 1903"/>
              <a:gd name="T92" fmla="*/ 1440 w 1581"/>
              <a:gd name="T93" fmla="*/ 1021 h 1903"/>
              <a:gd name="T94" fmla="*/ 1488 w 1581"/>
              <a:gd name="T95" fmla="*/ 1021 h 1903"/>
              <a:gd name="T96" fmla="*/ 1497 w 1581"/>
              <a:gd name="T97" fmla="*/ 535 h 1903"/>
              <a:gd name="T98" fmla="*/ 1494 w 1581"/>
              <a:gd name="T99" fmla="*/ 535 h 1903"/>
              <a:gd name="T100" fmla="*/ 1539 w 1581"/>
              <a:gd name="T101" fmla="*/ 382 h 1903"/>
              <a:gd name="T102" fmla="*/ 1547 w 1581"/>
              <a:gd name="T103" fmla="*/ 382 h 1903"/>
              <a:gd name="T104" fmla="*/ 1559 w 1581"/>
              <a:gd name="T105" fmla="*/ 378 h 1903"/>
              <a:gd name="T106" fmla="*/ 1572 w 1581"/>
              <a:gd name="T107" fmla="*/ 367 h 1903"/>
              <a:gd name="T108" fmla="*/ 1581 w 1581"/>
              <a:gd name="T109" fmla="*/ 346 h 1903"/>
              <a:gd name="T110" fmla="*/ 1580 w 1581"/>
              <a:gd name="T111" fmla="*/ 328 h 1903"/>
              <a:gd name="T112" fmla="*/ 1574 w 1581"/>
              <a:gd name="T113" fmla="*/ 316 h 1903"/>
              <a:gd name="T114" fmla="*/ 1569 w 1581"/>
              <a:gd name="T115" fmla="*/ 312 h 1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1" h="1903">
                <a:moveTo>
                  <a:pt x="1569" y="312"/>
                </a:moveTo>
                <a:lnTo>
                  <a:pt x="1283" y="13"/>
                </a:lnTo>
                <a:lnTo>
                  <a:pt x="1283" y="13"/>
                </a:lnTo>
                <a:lnTo>
                  <a:pt x="1275" y="7"/>
                </a:lnTo>
                <a:lnTo>
                  <a:pt x="1268" y="3"/>
                </a:lnTo>
                <a:lnTo>
                  <a:pt x="1260" y="0"/>
                </a:lnTo>
                <a:lnTo>
                  <a:pt x="1251" y="0"/>
                </a:lnTo>
                <a:lnTo>
                  <a:pt x="1244" y="0"/>
                </a:lnTo>
                <a:lnTo>
                  <a:pt x="1236" y="3"/>
                </a:lnTo>
                <a:lnTo>
                  <a:pt x="1229" y="7"/>
                </a:lnTo>
                <a:lnTo>
                  <a:pt x="1221" y="13"/>
                </a:lnTo>
                <a:lnTo>
                  <a:pt x="933" y="312"/>
                </a:lnTo>
                <a:lnTo>
                  <a:pt x="933" y="312"/>
                </a:lnTo>
                <a:lnTo>
                  <a:pt x="929" y="316"/>
                </a:lnTo>
                <a:lnTo>
                  <a:pt x="926" y="322"/>
                </a:lnTo>
                <a:lnTo>
                  <a:pt x="924" y="328"/>
                </a:lnTo>
                <a:lnTo>
                  <a:pt x="923" y="334"/>
                </a:lnTo>
                <a:lnTo>
                  <a:pt x="923" y="346"/>
                </a:lnTo>
                <a:lnTo>
                  <a:pt x="926" y="357"/>
                </a:lnTo>
                <a:lnTo>
                  <a:pt x="932" y="367"/>
                </a:lnTo>
                <a:lnTo>
                  <a:pt x="939" y="375"/>
                </a:lnTo>
                <a:lnTo>
                  <a:pt x="945" y="378"/>
                </a:lnTo>
                <a:lnTo>
                  <a:pt x="951" y="381"/>
                </a:lnTo>
                <a:lnTo>
                  <a:pt x="957" y="382"/>
                </a:lnTo>
                <a:lnTo>
                  <a:pt x="965" y="382"/>
                </a:lnTo>
                <a:lnTo>
                  <a:pt x="1010" y="382"/>
                </a:lnTo>
                <a:lnTo>
                  <a:pt x="1010" y="613"/>
                </a:lnTo>
                <a:lnTo>
                  <a:pt x="1010" y="613"/>
                </a:lnTo>
                <a:lnTo>
                  <a:pt x="969" y="628"/>
                </a:lnTo>
                <a:lnTo>
                  <a:pt x="930" y="643"/>
                </a:lnTo>
                <a:lnTo>
                  <a:pt x="890" y="660"/>
                </a:lnTo>
                <a:lnTo>
                  <a:pt x="852" y="678"/>
                </a:lnTo>
                <a:lnTo>
                  <a:pt x="813" y="696"/>
                </a:lnTo>
                <a:lnTo>
                  <a:pt x="776" y="715"/>
                </a:lnTo>
                <a:lnTo>
                  <a:pt x="738" y="736"/>
                </a:lnTo>
                <a:lnTo>
                  <a:pt x="702" y="759"/>
                </a:lnTo>
                <a:lnTo>
                  <a:pt x="666" y="781"/>
                </a:lnTo>
                <a:lnTo>
                  <a:pt x="630" y="805"/>
                </a:lnTo>
                <a:lnTo>
                  <a:pt x="596" y="831"/>
                </a:lnTo>
                <a:lnTo>
                  <a:pt x="563" y="858"/>
                </a:lnTo>
                <a:lnTo>
                  <a:pt x="528" y="885"/>
                </a:lnTo>
                <a:lnTo>
                  <a:pt x="497" y="913"/>
                </a:lnTo>
                <a:lnTo>
                  <a:pt x="464" y="942"/>
                </a:lnTo>
                <a:lnTo>
                  <a:pt x="432" y="973"/>
                </a:lnTo>
                <a:lnTo>
                  <a:pt x="432" y="973"/>
                </a:lnTo>
                <a:lnTo>
                  <a:pt x="387" y="1021"/>
                </a:lnTo>
                <a:lnTo>
                  <a:pt x="342" y="1071"/>
                </a:lnTo>
                <a:lnTo>
                  <a:pt x="302" y="1122"/>
                </a:lnTo>
                <a:lnTo>
                  <a:pt x="263" y="1176"/>
                </a:lnTo>
                <a:lnTo>
                  <a:pt x="227" y="1230"/>
                </a:lnTo>
                <a:lnTo>
                  <a:pt x="192" y="1285"/>
                </a:lnTo>
                <a:lnTo>
                  <a:pt x="162" y="1342"/>
                </a:lnTo>
                <a:lnTo>
                  <a:pt x="132" y="1401"/>
                </a:lnTo>
                <a:lnTo>
                  <a:pt x="107" y="1461"/>
                </a:lnTo>
                <a:lnTo>
                  <a:pt x="84" y="1521"/>
                </a:lnTo>
                <a:lnTo>
                  <a:pt x="63" y="1582"/>
                </a:lnTo>
                <a:lnTo>
                  <a:pt x="45" y="1645"/>
                </a:lnTo>
                <a:lnTo>
                  <a:pt x="30" y="1708"/>
                </a:lnTo>
                <a:lnTo>
                  <a:pt x="17" y="1773"/>
                </a:lnTo>
                <a:lnTo>
                  <a:pt x="8" y="1837"/>
                </a:lnTo>
                <a:lnTo>
                  <a:pt x="0" y="1903"/>
                </a:lnTo>
                <a:lnTo>
                  <a:pt x="488" y="1903"/>
                </a:lnTo>
                <a:lnTo>
                  <a:pt x="488" y="1903"/>
                </a:lnTo>
                <a:lnTo>
                  <a:pt x="495" y="1857"/>
                </a:lnTo>
                <a:lnTo>
                  <a:pt x="504" y="1812"/>
                </a:lnTo>
                <a:lnTo>
                  <a:pt x="515" y="1767"/>
                </a:lnTo>
                <a:lnTo>
                  <a:pt x="528" y="1723"/>
                </a:lnTo>
                <a:lnTo>
                  <a:pt x="543" y="1680"/>
                </a:lnTo>
                <a:lnTo>
                  <a:pt x="560" y="1638"/>
                </a:lnTo>
                <a:lnTo>
                  <a:pt x="578" y="1596"/>
                </a:lnTo>
                <a:lnTo>
                  <a:pt x="599" y="1555"/>
                </a:lnTo>
                <a:lnTo>
                  <a:pt x="620" y="1516"/>
                </a:lnTo>
                <a:lnTo>
                  <a:pt x="644" y="1479"/>
                </a:lnTo>
                <a:lnTo>
                  <a:pt x="669" y="1441"/>
                </a:lnTo>
                <a:lnTo>
                  <a:pt x="696" y="1405"/>
                </a:lnTo>
                <a:lnTo>
                  <a:pt x="725" y="1371"/>
                </a:lnTo>
                <a:lnTo>
                  <a:pt x="755" y="1338"/>
                </a:lnTo>
                <a:lnTo>
                  <a:pt x="786" y="1306"/>
                </a:lnTo>
                <a:lnTo>
                  <a:pt x="819" y="1276"/>
                </a:lnTo>
                <a:lnTo>
                  <a:pt x="852" y="1246"/>
                </a:lnTo>
                <a:lnTo>
                  <a:pt x="888" y="1219"/>
                </a:lnTo>
                <a:lnTo>
                  <a:pt x="924" y="1194"/>
                </a:lnTo>
                <a:lnTo>
                  <a:pt x="963" y="1168"/>
                </a:lnTo>
                <a:lnTo>
                  <a:pt x="1001" y="1146"/>
                </a:lnTo>
                <a:lnTo>
                  <a:pt x="1041" y="1125"/>
                </a:lnTo>
                <a:lnTo>
                  <a:pt x="1082" y="1105"/>
                </a:lnTo>
                <a:lnTo>
                  <a:pt x="1124" y="1089"/>
                </a:lnTo>
                <a:lnTo>
                  <a:pt x="1167" y="1074"/>
                </a:lnTo>
                <a:lnTo>
                  <a:pt x="1211" y="1059"/>
                </a:lnTo>
                <a:lnTo>
                  <a:pt x="1256" y="1048"/>
                </a:lnTo>
                <a:lnTo>
                  <a:pt x="1301" y="1038"/>
                </a:lnTo>
                <a:lnTo>
                  <a:pt x="1346" y="1030"/>
                </a:lnTo>
                <a:lnTo>
                  <a:pt x="1394" y="1024"/>
                </a:lnTo>
                <a:lnTo>
                  <a:pt x="1440" y="1021"/>
                </a:lnTo>
                <a:lnTo>
                  <a:pt x="1488" y="1021"/>
                </a:lnTo>
                <a:lnTo>
                  <a:pt x="1488" y="1021"/>
                </a:lnTo>
                <a:lnTo>
                  <a:pt x="1497" y="1021"/>
                </a:lnTo>
                <a:lnTo>
                  <a:pt x="1497" y="535"/>
                </a:lnTo>
                <a:lnTo>
                  <a:pt x="1497" y="535"/>
                </a:lnTo>
                <a:lnTo>
                  <a:pt x="1494" y="535"/>
                </a:lnTo>
                <a:lnTo>
                  <a:pt x="1494" y="382"/>
                </a:lnTo>
                <a:lnTo>
                  <a:pt x="1539" y="382"/>
                </a:lnTo>
                <a:lnTo>
                  <a:pt x="1539" y="382"/>
                </a:lnTo>
                <a:lnTo>
                  <a:pt x="1547" y="382"/>
                </a:lnTo>
                <a:lnTo>
                  <a:pt x="1553" y="381"/>
                </a:lnTo>
                <a:lnTo>
                  <a:pt x="1559" y="378"/>
                </a:lnTo>
                <a:lnTo>
                  <a:pt x="1563" y="375"/>
                </a:lnTo>
                <a:lnTo>
                  <a:pt x="1572" y="367"/>
                </a:lnTo>
                <a:lnTo>
                  <a:pt x="1578" y="357"/>
                </a:lnTo>
                <a:lnTo>
                  <a:pt x="1581" y="346"/>
                </a:lnTo>
                <a:lnTo>
                  <a:pt x="1581" y="334"/>
                </a:lnTo>
                <a:lnTo>
                  <a:pt x="1580" y="328"/>
                </a:lnTo>
                <a:lnTo>
                  <a:pt x="1578" y="322"/>
                </a:lnTo>
                <a:lnTo>
                  <a:pt x="1574" y="316"/>
                </a:lnTo>
                <a:lnTo>
                  <a:pt x="1569" y="312"/>
                </a:lnTo>
                <a:lnTo>
                  <a:pt x="1569" y="312"/>
                </a:lnTo>
                <a:close/>
              </a:path>
            </a:pathLst>
          </a:custGeom>
          <a:solidFill>
            <a:srgbClr val="3EADB0"/>
          </a:solidFill>
          <a:ln>
            <a:noFill/>
          </a:ln>
        </p:spPr>
        <p:txBody>
          <a:bodyPr vert="horz" wrap="square" lIns="91440" tIns="45720" rIns="91440" bIns="45720" numCol="1" anchor="t" anchorCtr="0" compatLnSpc="1">
            <a:prstTxWarp prst="textNoShape">
              <a:avLst/>
            </a:prstTxWarp>
          </a:bodyPr>
          <a:lstStyle/>
          <a:p>
            <a:endParaRPr lang="en-US" sz="2200" dirty="0">
              <a:solidFill>
                <a:schemeClr val="tx1">
                  <a:lumMod val="75000"/>
                  <a:lumOff val="25000"/>
                </a:schemeClr>
              </a:solidFill>
              <a:latin typeface="+mj-lt"/>
            </a:endParaRPr>
          </a:p>
        </p:txBody>
      </p:sp>
      <p:sp>
        <p:nvSpPr>
          <p:cNvPr id="13" name="Freeform 31">
            <a:extLst>
              <a:ext uri="{FF2B5EF4-FFF2-40B4-BE49-F238E27FC236}">
                <a16:creationId xmlns:a16="http://schemas.microsoft.com/office/drawing/2014/main" id="{E7633DCC-9BBC-E295-48FC-366EFCC6D7D1}"/>
              </a:ext>
            </a:extLst>
          </p:cNvPr>
          <p:cNvSpPr>
            <a:spLocks/>
          </p:cNvSpPr>
          <p:nvPr/>
        </p:nvSpPr>
        <p:spPr bwMode="auto">
          <a:xfrm>
            <a:off x="7788657" y="5351487"/>
            <a:ext cx="737335" cy="737335"/>
          </a:xfrm>
          <a:custGeom>
            <a:avLst/>
            <a:gdLst>
              <a:gd name="T0" fmla="*/ 1123 w 1125"/>
              <a:gd name="T1" fmla="*/ 591 h 1123"/>
              <a:gd name="T2" fmla="*/ 1113 w 1125"/>
              <a:gd name="T3" fmla="*/ 675 h 1123"/>
              <a:gd name="T4" fmla="*/ 1090 w 1125"/>
              <a:gd name="T5" fmla="*/ 754 h 1123"/>
              <a:gd name="T6" fmla="*/ 1056 w 1125"/>
              <a:gd name="T7" fmla="*/ 829 h 1123"/>
              <a:gd name="T8" fmla="*/ 1012 w 1125"/>
              <a:gd name="T9" fmla="*/ 898 h 1123"/>
              <a:gd name="T10" fmla="*/ 960 w 1125"/>
              <a:gd name="T11" fmla="*/ 958 h 1123"/>
              <a:gd name="T12" fmla="*/ 898 w 1125"/>
              <a:gd name="T13" fmla="*/ 1012 h 1123"/>
              <a:gd name="T14" fmla="*/ 831 w 1125"/>
              <a:gd name="T15" fmla="*/ 1056 h 1123"/>
              <a:gd name="T16" fmla="*/ 756 w 1125"/>
              <a:gd name="T17" fmla="*/ 1089 h 1123"/>
              <a:gd name="T18" fmla="*/ 676 w 1125"/>
              <a:gd name="T19" fmla="*/ 1111 h 1123"/>
              <a:gd name="T20" fmla="*/ 591 w 1125"/>
              <a:gd name="T21" fmla="*/ 1123 h 1123"/>
              <a:gd name="T22" fmla="*/ 534 w 1125"/>
              <a:gd name="T23" fmla="*/ 1123 h 1123"/>
              <a:gd name="T24" fmla="*/ 448 w 1125"/>
              <a:gd name="T25" fmla="*/ 1111 h 1123"/>
              <a:gd name="T26" fmla="*/ 369 w 1125"/>
              <a:gd name="T27" fmla="*/ 1089 h 1123"/>
              <a:gd name="T28" fmla="*/ 294 w 1125"/>
              <a:gd name="T29" fmla="*/ 1056 h 1123"/>
              <a:gd name="T30" fmla="*/ 226 w 1125"/>
              <a:gd name="T31" fmla="*/ 1012 h 1123"/>
              <a:gd name="T32" fmla="*/ 165 w 1125"/>
              <a:gd name="T33" fmla="*/ 958 h 1123"/>
              <a:gd name="T34" fmla="*/ 112 w 1125"/>
              <a:gd name="T35" fmla="*/ 898 h 1123"/>
              <a:gd name="T36" fmla="*/ 69 w 1125"/>
              <a:gd name="T37" fmla="*/ 829 h 1123"/>
              <a:gd name="T38" fmla="*/ 34 w 1125"/>
              <a:gd name="T39" fmla="*/ 754 h 1123"/>
              <a:gd name="T40" fmla="*/ 12 w 1125"/>
              <a:gd name="T41" fmla="*/ 675 h 1123"/>
              <a:gd name="T42" fmla="*/ 1 w 1125"/>
              <a:gd name="T43" fmla="*/ 591 h 1123"/>
              <a:gd name="T44" fmla="*/ 1 w 1125"/>
              <a:gd name="T45" fmla="*/ 532 h 1123"/>
              <a:gd name="T46" fmla="*/ 12 w 1125"/>
              <a:gd name="T47" fmla="*/ 448 h 1123"/>
              <a:gd name="T48" fmla="*/ 34 w 1125"/>
              <a:gd name="T49" fmla="*/ 369 h 1123"/>
              <a:gd name="T50" fmla="*/ 69 w 1125"/>
              <a:gd name="T51" fmla="*/ 294 h 1123"/>
              <a:gd name="T52" fmla="*/ 112 w 1125"/>
              <a:gd name="T53" fmla="*/ 225 h 1123"/>
              <a:gd name="T54" fmla="*/ 165 w 1125"/>
              <a:gd name="T55" fmla="*/ 163 h 1123"/>
              <a:gd name="T56" fmla="*/ 226 w 1125"/>
              <a:gd name="T57" fmla="*/ 111 h 1123"/>
              <a:gd name="T58" fmla="*/ 294 w 1125"/>
              <a:gd name="T59" fmla="*/ 67 h 1123"/>
              <a:gd name="T60" fmla="*/ 369 w 1125"/>
              <a:gd name="T61" fmla="*/ 33 h 1123"/>
              <a:gd name="T62" fmla="*/ 448 w 1125"/>
              <a:gd name="T63" fmla="*/ 10 h 1123"/>
              <a:gd name="T64" fmla="*/ 534 w 1125"/>
              <a:gd name="T65" fmla="*/ 0 h 1123"/>
              <a:gd name="T66" fmla="*/ 591 w 1125"/>
              <a:gd name="T67" fmla="*/ 0 h 1123"/>
              <a:gd name="T68" fmla="*/ 676 w 1125"/>
              <a:gd name="T69" fmla="*/ 10 h 1123"/>
              <a:gd name="T70" fmla="*/ 756 w 1125"/>
              <a:gd name="T71" fmla="*/ 33 h 1123"/>
              <a:gd name="T72" fmla="*/ 831 w 1125"/>
              <a:gd name="T73" fmla="*/ 67 h 1123"/>
              <a:gd name="T74" fmla="*/ 898 w 1125"/>
              <a:gd name="T75" fmla="*/ 111 h 1123"/>
              <a:gd name="T76" fmla="*/ 960 w 1125"/>
              <a:gd name="T77" fmla="*/ 163 h 1123"/>
              <a:gd name="T78" fmla="*/ 1012 w 1125"/>
              <a:gd name="T79" fmla="*/ 225 h 1123"/>
              <a:gd name="T80" fmla="*/ 1056 w 1125"/>
              <a:gd name="T81" fmla="*/ 294 h 1123"/>
              <a:gd name="T82" fmla="*/ 1090 w 1125"/>
              <a:gd name="T83" fmla="*/ 369 h 1123"/>
              <a:gd name="T84" fmla="*/ 1113 w 1125"/>
              <a:gd name="T85" fmla="*/ 448 h 1123"/>
              <a:gd name="T86" fmla="*/ 1123 w 1125"/>
              <a:gd name="T87" fmla="*/ 53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5" h="1123">
                <a:moveTo>
                  <a:pt x="1125" y="561"/>
                </a:moveTo>
                <a:lnTo>
                  <a:pt x="1125" y="561"/>
                </a:lnTo>
                <a:lnTo>
                  <a:pt x="1123" y="591"/>
                </a:lnTo>
                <a:lnTo>
                  <a:pt x="1122" y="619"/>
                </a:lnTo>
                <a:lnTo>
                  <a:pt x="1117" y="646"/>
                </a:lnTo>
                <a:lnTo>
                  <a:pt x="1113" y="675"/>
                </a:lnTo>
                <a:lnTo>
                  <a:pt x="1107" y="702"/>
                </a:lnTo>
                <a:lnTo>
                  <a:pt x="1099" y="729"/>
                </a:lnTo>
                <a:lnTo>
                  <a:pt x="1090" y="754"/>
                </a:lnTo>
                <a:lnTo>
                  <a:pt x="1080" y="780"/>
                </a:lnTo>
                <a:lnTo>
                  <a:pt x="1069" y="805"/>
                </a:lnTo>
                <a:lnTo>
                  <a:pt x="1056" y="829"/>
                </a:lnTo>
                <a:lnTo>
                  <a:pt x="1042" y="853"/>
                </a:lnTo>
                <a:lnTo>
                  <a:pt x="1029" y="876"/>
                </a:lnTo>
                <a:lnTo>
                  <a:pt x="1012" y="898"/>
                </a:lnTo>
                <a:lnTo>
                  <a:pt x="996" y="919"/>
                </a:lnTo>
                <a:lnTo>
                  <a:pt x="978" y="939"/>
                </a:lnTo>
                <a:lnTo>
                  <a:pt x="960" y="958"/>
                </a:lnTo>
                <a:lnTo>
                  <a:pt x="940" y="978"/>
                </a:lnTo>
                <a:lnTo>
                  <a:pt x="919" y="994"/>
                </a:lnTo>
                <a:lnTo>
                  <a:pt x="898" y="1012"/>
                </a:lnTo>
                <a:lnTo>
                  <a:pt x="876" y="1027"/>
                </a:lnTo>
                <a:lnTo>
                  <a:pt x="853" y="1042"/>
                </a:lnTo>
                <a:lnTo>
                  <a:pt x="831" y="1056"/>
                </a:lnTo>
                <a:lnTo>
                  <a:pt x="805" y="1068"/>
                </a:lnTo>
                <a:lnTo>
                  <a:pt x="781" y="1080"/>
                </a:lnTo>
                <a:lnTo>
                  <a:pt x="756" y="1089"/>
                </a:lnTo>
                <a:lnTo>
                  <a:pt x="729" y="1098"/>
                </a:lnTo>
                <a:lnTo>
                  <a:pt x="703" y="1105"/>
                </a:lnTo>
                <a:lnTo>
                  <a:pt x="676" y="1111"/>
                </a:lnTo>
                <a:lnTo>
                  <a:pt x="648" y="1117"/>
                </a:lnTo>
                <a:lnTo>
                  <a:pt x="619" y="1120"/>
                </a:lnTo>
                <a:lnTo>
                  <a:pt x="591" y="1123"/>
                </a:lnTo>
                <a:lnTo>
                  <a:pt x="562" y="1123"/>
                </a:lnTo>
                <a:lnTo>
                  <a:pt x="562" y="1123"/>
                </a:lnTo>
                <a:lnTo>
                  <a:pt x="534" y="1123"/>
                </a:lnTo>
                <a:lnTo>
                  <a:pt x="505" y="1120"/>
                </a:lnTo>
                <a:lnTo>
                  <a:pt x="477" y="1117"/>
                </a:lnTo>
                <a:lnTo>
                  <a:pt x="448" y="1111"/>
                </a:lnTo>
                <a:lnTo>
                  <a:pt x="421" y="1105"/>
                </a:lnTo>
                <a:lnTo>
                  <a:pt x="396" y="1098"/>
                </a:lnTo>
                <a:lnTo>
                  <a:pt x="369" y="1089"/>
                </a:lnTo>
                <a:lnTo>
                  <a:pt x="343" y="1080"/>
                </a:lnTo>
                <a:lnTo>
                  <a:pt x="319" y="1068"/>
                </a:lnTo>
                <a:lnTo>
                  <a:pt x="294" y="1056"/>
                </a:lnTo>
                <a:lnTo>
                  <a:pt x="271" y="1042"/>
                </a:lnTo>
                <a:lnTo>
                  <a:pt x="249" y="1027"/>
                </a:lnTo>
                <a:lnTo>
                  <a:pt x="226" y="1012"/>
                </a:lnTo>
                <a:lnTo>
                  <a:pt x="205" y="994"/>
                </a:lnTo>
                <a:lnTo>
                  <a:pt x="184" y="978"/>
                </a:lnTo>
                <a:lnTo>
                  <a:pt x="165" y="958"/>
                </a:lnTo>
                <a:lnTo>
                  <a:pt x="147" y="939"/>
                </a:lnTo>
                <a:lnTo>
                  <a:pt x="129" y="919"/>
                </a:lnTo>
                <a:lnTo>
                  <a:pt x="112" y="898"/>
                </a:lnTo>
                <a:lnTo>
                  <a:pt x="96" y="876"/>
                </a:lnTo>
                <a:lnTo>
                  <a:pt x="82" y="853"/>
                </a:lnTo>
                <a:lnTo>
                  <a:pt x="69" y="829"/>
                </a:lnTo>
                <a:lnTo>
                  <a:pt x="55" y="805"/>
                </a:lnTo>
                <a:lnTo>
                  <a:pt x="45" y="780"/>
                </a:lnTo>
                <a:lnTo>
                  <a:pt x="34" y="754"/>
                </a:lnTo>
                <a:lnTo>
                  <a:pt x="25" y="729"/>
                </a:lnTo>
                <a:lnTo>
                  <a:pt x="18" y="702"/>
                </a:lnTo>
                <a:lnTo>
                  <a:pt x="12" y="675"/>
                </a:lnTo>
                <a:lnTo>
                  <a:pt x="7" y="646"/>
                </a:lnTo>
                <a:lnTo>
                  <a:pt x="3" y="619"/>
                </a:lnTo>
                <a:lnTo>
                  <a:pt x="1" y="591"/>
                </a:lnTo>
                <a:lnTo>
                  <a:pt x="0" y="561"/>
                </a:lnTo>
                <a:lnTo>
                  <a:pt x="0" y="561"/>
                </a:lnTo>
                <a:lnTo>
                  <a:pt x="1" y="532"/>
                </a:lnTo>
                <a:lnTo>
                  <a:pt x="3" y="504"/>
                </a:lnTo>
                <a:lnTo>
                  <a:pt x="7" y="475"/>
                </a:lnTo>
                <a:lnTo>
                  <a:pt x="12" y="448"/>
                </a:lnTo>
                <a:lnTo>
                  <a:pt x="18" y="421"/>
                </a:lnTo>
                <a:lnTo>
                  <a:pt x="25" y="394"/>
                </a:lnTo>
                <a:lnTo>
                  <a:pt x="34" y="369"/>
                </a:lnTo>
                <a:lnTo>
                  <a:pt x="45" y="343"/>
                </a:lnTo>
                <a:lnTo>
                  <a:pt x="55" y="318"/>
                </a:lnTo>
                <a:lnTo>
                  <a:pt x="69" y="294"/>
                </a:lnTo>
                <a:lnTo>
                  <a:pt x="82" y="270"/>
                </a:lnTo>
                <a:lnTo>
                  <a:pt x="96" y="247"/>
                </a:lnTo>
                <a:lnTo>
                  <a:pt x="112" y="225"/>
                </a:lnTo>
                <a:lnTo>
                  <a:pt x="129" y="204"/>
                </a:lnTo>
                <a:lnTo>
                  <a:pt x="147" y="183"/>
                </a:lnTo>
                <a:lnTo>
                  <a:pt x="165" y="163"/>
                </a:lnTo>
                <a:lnTo>
                  <a:pt x="184" y="145"/>
                </a:lnTo>
                <a:lnTo>
                  <a:pt x="205" y="127"/>
                </a:lnTo>
                <a:lnTo>
                  <a:pt x="226" y="111"/>
                </a:lnTo>
                <a:lnTo>
                  <a:pt x="249" y="96"/>
                </a:lnTo>
                <a:lnTo>
                  <a:pt x="271" y="81"/>
                </a:lnTo>
                <a:lnTo>
                  <a:pt x="294" y="67"/>
                </a:lnTo>
                <a:lnTo>
                  <a:pt x="319" y="55"/>
                </a:lnTo>
                <a:lnTo>
                  <a:pt x="343" y="43"/>
                </a:lnTo>
                <a:lnTo>
                  <a:pt x="369" y="33"/>
                </a:lnTo>
                <a:lnTo>
                  <a:pt x="396" y="25"/>
                </a:lnTo>
                <a:lnTo>
                  <a:pt x="421" y="18"/>
                </a:lnTo>
                <a:lnTo>
                  <a:pt x="448" y="10"/>
                </a:lnTo>
                <a:lnTo>
                  <a:pt x="477" y="6"/>
                </a:lnTo>
                <a:lnTo>
                  <a:pt x="505" y="3"/>
                </a:lnTo>
                <a:lnTo>
                  <a:pt x="534" y="0"/>
                </a:lnTo>
                <a:lnTo>
                  <a:pt x="562" y="0"/>
                </a:lnTo>
                <a:lnTo>
                  <a:pt x="562" y="0"/>
                </a:lnTo>
                <a:lnTo>
                  <a:pt x="591" y="0"/>
                </a:lnTo>
                <a:lnTo>
                  <a:pt x="619" y="3"/>
                </a:lnTo>
                <a:lnTo>
                  <a:pt x="648" y="6"/>
                </a:lnTo>
                <a:lnTo>
                  <a:pt x="676" y="10"/>
                </a:lnTo>
                <a:lnTo>
                  <a:pt x="703" y="18"/>
                </a:lnTo>
                <a:lnTo>
                  <a:pt x="729" y="25"/>
                </a:lnTo>
                <a:lnTo>
                  <a:pt x="756" y="33"/>
                </a:lnTo>
                <a:lnTo>
                  <a:pt x="781" y="43"/>
                </a:lnTo>
                <a:lnTo>
                  <a:pt x="805" y="55"/>
                </a:lnTo>
                <a:lnTo>
                  <a:pt x="831" y="67"/>
                </a:lnTo>
                <a:lnTo>
                  <a:pt x="853" y="81"/>
                </a:lnTo>
                <a:lnTo>
                  <a:pt x="876" y="96"/>
                </a:lnTo>
                <a:lnTo>
                  <a:pt x="898" y="111"/>
                </a:lnTo>
                <a:lnTo>
                  <a:pt x="919" y="127"/>
                </a:lnTo>
                <a:lnTo>
                  <a:pt x="940" y="145"/>
                </a:lnTo>
                <a:lnTo>
                  <a:pt x="960" y="163"/>
                </a:lnTo>
                <a:lnTo>
                  <a:pt x="978" y="183"/>
                </a:lnTo>
                <a:lnTo>
                  <a:pt x="996" y="204"/>
                </a:lnTo>
                <a:lnTo>
                  <a:pt x="1012" y="225"/>
                </a:lnTo>
                <a:lnTo>
                  <a:pt x="1029" y="247"/>
                </a:lnTo>
                <a:lnTo>
                  <a:pt x="1042" y="270"/>
                </a:lnTo>
                <a:lnTo>
                  <a:pt x="1056" y="294"/>
                </a:lnTo>
                <a:lnTo>
                  <a:pt x="1069" y="318"/>
                </a:lnTo>
                <a:lnTo>
                  <a:pt x="1080" y="343"/>
                </a:lnTo>
                <a:lnTo>
                  <a:pt x="1090" y="369"/>
                </a:lnTo>
                <a:lnTo>
                  <a:pt x="1099" y="394"/>
                </a:lnTo>
                <a:lnTo>
                  <a:pt x="1107" y="421"/>
                </a:lnTo>
                <a:lnTo>
                  <a:pt x="1113" y="448"/>
                </a:lnTo>
                <a:lnTo>
                  <a:pt x="1117" y="475"/>
                </a:lnTo>
                <a:lnTo>
                  <a:pt x="1122" y="504"/>
                </a:lnTo>
                <a:lnTo>
                  <a:pt x="1123" y="532"/>
                </a:lnTo>
                <a:lnTo>
                  <a:pt x="1125" y="561"/>
                </a:lnTo>
                <a:lnTo>
                  <a:pt x="1125" y="561"/>
                </a:lnTo>
                <a:close/>
              </a:path>
            </a:pathLst>
          </a:custGeom>
          <a:solidFill>
            <a:srgbClr val="FDE1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200" dirty="0">
              <a:solidFill>
                <a:schemeClr val="tx1">
                  <a:lumMod val="75000"/>
                  <a:lumOff val="25000"/>
                </a:schemeClr>
              </a:solidFill>
              <a:latin typeface="+mj-lt"/>
            </a:endParaRPr>
          </a:p>
        </p:txBody>
      </p:sp>
      <p:sp>
        <p:nvSpPr>
          <p:cNvPr id="14" name="T_Text_2">
            <a:extLst>
              <a:ext uri="{FF2B5EF4-FFF2-40B4-BE49-F238E27FC236}">
                <a16:creationId xmlns:a16="http://schemas.microsoft.com/office/drawing/2014/main" id="{C82A468D-F4FE-20C2-597B-F75FF2A297C1}"/>
              </a:ext>
            </a:extLst>
          </p:cNvPr>
          <p:cNvSpPr txBox="1"/>
          <p:nvPr/>
        </p:nvSpPr>
        <p:spPr>
          <a:xfrm>
            <a:off x="10674580" y="4564960"/>
            <a:ext cx="3466629" cy="338554"/>
          </a:xfrm>
          <a:prstGeom prst="rect">
            <a:avLst/>
          </a:prstGeom>
          <a:noFill/>
        </p:spPr>
        <p:txBody>
          <a:bodyPr wrap="square" lIns="0" tIns="0" rIns="0" bIns="0" rtlCol="0" anchor="b" anchorCtr="1">
            <a:spAutoFit/>
          </a:bodyPr>
          <a:lstStyle/>
          <a:p>
            <a:pPr algn="ctr"/>
            <a:r>
              <a:rPr lang="en-US" sz="2200" b="1" dirty="0">
                <a:solidFill>
                  <a:schemeClr val="tx1">
                    <a:lumMod val="75000"/>
                    <a:lumOff val="25000"/>
                  </a:schemeClr>
                </a:solidFill>
                <a:latin typeface="+mj-lt"/>
              </a:rPr>
              <a:t>File-type preferences</a:t>
            </a:r>
          </a:p>
        </p:txBody>
      </p:sp>
      <p:sp>
        <p:nvSpPr>
          <p:cNvPr id="15" name="Text_2">
            <a:extLst>
              <a:ext uri="{FF2B5EF4-FFF2-40B4-BE49-F238E27FC236}">
                <a16:creationId xmlns:a16="http://schemas.microsoft.com/office/drawing/2014/main" id="{5121186E-5DFB-5883-F7BF-ABE22CFEA247}"/>
              </a:ext>
            </a:extLst>
          </p:cNvPr>
          <p:cNvSpPr/>
          <p:nvPr/>
        </p:nvSpPr>
        <p:spPr>
          <a:xfrm>
            <a:off x="9862348" y="5049435"/>
            <a:ext cx="5091094" cy="1134221"/>
          </a:xfrm>
          <a:prstGeom prst="rect">
            <a:avLst/>
          </a:prstGeom>
        </p:spPr>
        <p:txBody>
          <a:bodyPr wrap="square" lIns="0" tIns="0" rIns="0" bIns="0" anchor="t" anchorCtr="1">
            <a:spAutoFit/>
          </a:bodyPr>
          <a:lstStyle/>
          <a:p>
            <a:pPr algn="ctr">
              <a:lnSpc>
                <a:spcPct val="114000"/>
              </a:lnSpc>
            </a:pPr>
            <a:r>
              <a:rPr lang="en-US" sz="2200" dirty="0">
                <a:solidFill>
                  <a:schemeClr val="tx1">
                    <a:lumMod val="75000"/>
                    <a:lumOff val="25000"/>
                  </a:schemeClr>
                </a:solidFill>
                <a:latin typeface="+mj-lt"/>
              </a:rPr>
              <a:t>Enables or disables Copilot for specific project files to maintain control over code suggestions</a:t>
            </a:r>
          </a:p>
        </p:txBody>
      </p:sp>
      <p:sp>
        <p:nvSpPr>
          <p:cNvPr id="16" name="T_Text_3">
            <a:extLst>
              <a:ext uri="{FF2B5EF4-FFF2-40B4-BE49-F238E27FC236}">
                <a16:creationId xmlns:a16="http://schemas.microsoft.com/office/drawing/2014/main" id="{CE2F1851-BC62-AD4F-00A0-3BFFF44BBC8F}"/>
              </a:ext>
            </a:extLst>
          </p:cNvPr>
          <p:cNvSpPr txBox="1"/>
          <p:nvPr/>
        </p:nvSpPr>
        <p:spPr>
          <a:xfrm>
            <a:off x="6219080" y="7201232"/>
            <a:ext cx="3817840" cy="338554"/>
          </a:xfrm>
          <a:prstGeom prst="rect">
            <a:avLst/>
          </a:prstGeom>
          <a:noFill/>
        </p:spPr>
        <p:txBody>
          <a:bodyPr wrap="square" lIns="0" tIns="0" rIns="0" bIns="0" rtlCol="0" anchor="b" anchorCtr="1">
            <a:spAutoFit/>
          </a:bodyPr>
          <a:lstStyle/>
          <a:p>
            <a:pPr algn="ctr"/>
            <a:r>
              <a:rPr lang="en-US" sz="2200" b="1" dirty="0">
                <a:solidFill>
                  <a:schemeClr val="tx1">
                    <a:lumMod val="75000"/>
                    <a:lumOff val="25000"/>
                  </a:schemeClr>
                </a:solidFill>
                <a:latin typeface="+mj-lt"/>
              </a:rPr>
              <a:t>Coding style adaptation</a:t>
            </a:r>
          </a:p>
        </p:txBody>
      </p:sp>
      <p:sp>
        <p:nvSpPr>
          <p:cNvPr id="17" name="Text_3">
            <a:extLst>
              <a:ext uri="{FF2B5EF4-FFF2-40B4-BE49-F238E27FC236}">
                <a16:creationId xmlns:a16="http://schemas.microsoft.com/office/drawing/2014/main" id="{BBA75B9A-916A-B2CC-2609-97C1104ECF34}"/>
              </a:ext>
            </a:extLst>
          </p:cNvPr>
          <p:cNvSpPr/>
          <p:nvPr/>
        </p:nvSpPr>
        <p:spPr>
          <a:xfrm>
            <a:off x="5715029" y="7631445"/>
            <a:ext cx="4715861" cy="748282"/>
          </a:xfrm>
          <a:prstGeom prst="rect">
            <a:avLst/>
          </a:prstGeom>
        </p:spPr>
        <p:txBody>
          <a:bodyPr wrap="square" lIns="0" tIns="0" rIns="0" bIns="0" anchor="t" anchorCtr="1">
            <a:spAutoFit/>
          </a:bodyPr>
          <a:lstStyle/>
          <a:p>
            <a:pPr algn="ctr">
              <a:lnSpc>
                <a:spcPct val="114000"/>
              </a:lnSpc>
            </a:pPr>
            <a:r>
              <a:rPr lang="en-US" sz="2200" dirty="0">
                <a:solidFill>
                  <a:schemeClr val="tx1">
                    <a:lumMod val="75000"/>
                    <a:lumOff val="25000"/>
                  </a:schemeClr>
                </a:solidFill>
                <a:latin typeface="+mj-lt"/>
              </a:rPr>
              <a:t>Learns from developer inputs to refine and personalize suggestions</a:t>
            </a:r>
          </a:p>
        </p:txBody>
      </p:sp>
      <p:sp>
        <p:nvSpPr>
          <p:cNvPr id="18" name="T_Text_1">
            <a:extLst>
              <a:ext uri="{FF2B5EF4-FFF2-40B4-BE49-F238E27FC236}">
                <a16:creationId xmlns:a16="http://schemas.microsoft.com/office/drawing/2014/main" id="{3B36FBAC-2F34-B0C3-652E-49178E97BD5C}"/>
              </a:ext>
            </a:extLst>
          </p:cNvPr>
          <p:cNvSpPr txBox="1"/>
          <p:nvPr/>
        </p:nvSpPr>
        <p:spPr>
          <a:xfrm>
            <a:off x="6385663" y="2662946"/>
            <a:ext cx="3484673" cy="338554"/>
          </a:xfrm>
          <a:prstGeom prst="rect">
            <a:avLst/>
          </a:prstGeom>
          <a:noFill/>
        </p:spPr>
        <p:txBody>
          <a:bodyPr wrap="square" lIns="0" tIns="0" rIns="0" bIns="0" rtlCol="0" anchor="b" anchorCtr="1">
            <a:spAutoFit/>
          </a:bodyPr>
          <a:lstStyle/>
          <a:p>
            <a:pPr algn="ctr"/>
            <a:r>
              <a:rPr lang="en-US" sz="2200" b="1" dirty="0">
                <a:solidFill>
                  <a:schemeClr val="tx1">
                    <a:lumMod val="75000"/>
                    <a:lumOff val="25000"/>
                  </a:schemeClr>
                </a:solidFill>
                <a:latin typeface="+mj-lt"/>
              </a:rPr>
              <a:t>Language-specific tuning</a:t>
            </a:r>
          </a:p>
        </p:txBody>
      </p:sp>
      <p:sp>
        <p:nvSpPr>
          <p:cNvPr id="19" name="Text_1">
            <a:extLst>
              <a:ext uri="{FF2B5EF4-FFF2-40B4-BE49-F238E27FC236}">
                <a16:creationId xmlns:a16="http://schemas.microsoft.com/office/drawing/2014/main" id="{012F7F60-C81D-88B7-1F93-37F683EBDCEA}"/>
              </a:ext>
            </a:extLst>
          </p:cNvPr>
          <p:cNvSpPr/>
          <p:nvPr/>
        </p:nvSpPr>
        <p:spPr>
          <a:xfrm>
            <a:off x="6100420" y="3107890"/>
            <a:ext cx="4235002" cy="1134221"/>
          </a:xfrm>
          <a:prstGeom prst="rect">
            <a:avLst/>
          </a:prstGeom>
        </p:spPr>
        <p:txBody>
          <a:bodyPr wrap="square" lIns="0" tIns="0" rIns="0" bIns="0" anchor="t" anchorCtr="1">
            <a:spAutoFit/>
          </a:bodyPr>
          <a:lstStyle/>
          <a:p>
            <a:pPr algn="ctr">
              <a:lnSpc>
                <a:spcPct val="114000"/>
              </a:lnSpc>
            </a:pPr>
            <a:r>
              <a:rPr lang="en-US" sz="2200" dirty="0">
                <a:solidFill>
                  <a:schemeClr val="tx1">
                    <a:lumMod val="75000"/>
                    <a:lumOff val="25000"/>
                  </a:schemeClr>
                </a:solidFill>
                <a:latin typeface="+mj-lt"/>
              </a:rPr>
              <a:t>Adjusts settings to improve AI suggestions for different programming languages</a:t>
            </a:r>
          </a:p>
        </p:txBody>
      </p:sp>
      <p:sp>
        <p:nvSpPr>
          <p:cNvPr id="20" name="T_Text_4">
            <a:extLst>
              <a:ext uri="{FF2B5EF4-FFF2-40B4-BE49-F238E27FC236}">
                <a16:creationId xmlns:a16="http://schemas.microsoft.com/office/drawing/2014/main" id="{687D2DC8-534F-4F2F-4AE7-057293C76D91}"/>
              </a:ext>
            </a:extLst>
          </p:cNvPr>
          <p:cNvSpPr txBox="1"/>
          <p:nvPr/>
        </p:nvSpPr>
        <p:spPr>
          <a:xfrm>
            <a:off x="1928191" y="4787243"/>
            <a:ext cx="4128718" cy="338554"/>
          </a:xfrm>
          <a:prstGeom prst="rect">
            <a:avLst/>
          </a:prstGeom>
          <a:noFill/>
        </p:spPr>
        <p:txBody>
          <a:bodyPr wrap="square" lIns="0" tIns="0" rIns="0" bIns="0" rtlCol="0" anchor="b" anchorCtr="1">
            <a:spAutoFit/>
          </a:bodyPr>
          <a:lstStyle/>
          <a:p>
            <a:pPr algn="ctr"/>
            <a:r>
              <a:rPr lang="en-US" sz="2200" b="1" dirty="0">
                <a:solidFill>
                  <a:schemeClr val="tx1">
                    <a:lumMod val="75000"/>
                    <a:lumOff val="25000"/>
                  </a:schemeClr>
                </a:solidFill>
                <a:latin typeface="+mj-lt"/>
              </a:rPr>
              <a:t>Security and privacy controls</a:t>
            </a:r>
          </a:p>
        </p:txBody>
      </p:sp>
      <p:sp>
        <p:nvSpPr>
          <p:cNvPr id="21" name="Text_4">
            <a:extLst>
              <a:ext uri="{FF2B5EF4-FFF2-40B4-BE49-F238E27FC236}">
                <a16:creationId xmlns:a16="http://schemas.microsoft.com/office/drawing/2014/main" id="{EB773A9F-83F7-0516-B3E5-7A5F5951CC38}"/>
              </a:ext>
            </a:extLst>
          </p:cNvPr>
          <p:cNvSpPr/>
          <p:nvPr/>
        </p:nvSpPr>
        <p:spPr>
          <a:xfrm>
            <a:off x="1611313" y="5255588"/>
            <a:ext cx="4497818" cy="1134221"/>
          </a:xfrm>
          <a:prstGeom prst="rect">
            <a:avLst/>
          </a:prstGeom>
        </p:spPr>
        <p:txBody>
          <a:bodyPr wrap="square" lIns="0" tIns="0" rIns="0" bIns="0" anchor="t" anchorCtr="1">
            <a:spAutoFit/>
          </a:bodyPr>
          <a:lstStyle/>
          <a:p>
            <a:pPr algn="ctr">
              <a:lnSpc>
                <a:spcPct val="114000"/>
              </a:lnSpc>
            </a:pPr>
            <a:r>
              <a:rPr lang="en-US" sz="2200" dirty="0">
                <a:solidFill>
                  <a:schemeClr val="tx1">
                    <a:lumMod val="75000"/>
                    <a:lumOff val="25000"/>
                  </a:schemeClr>
                </a:solidFill>
                <a:latin typeface="+mj-lt"/>
              </a:rPr>
              <a:t>Manages AI interactions to prevent unauthorized access or insecure code recommendations</a:t>
            </a:r>
          </a:p>
        </p:txBody>
      </p:sp>
      <p:sp>
        <p:nvSpPr>
          <p:cNvPr id="5" name="Brandline_LVC">
            <a:extLst>
              <a:ext uri="{FF2B5EF4-FFF2-40B4-BE49-F238E27FC236}">
                <a16:creationId xmlns:a16="http://schemas.microsoft.com/office/drawing/2014/main" id="{7C0FF619-7884-21F4-FE8E-819B82ACB8A5}"/>
              </a:ext>
            </a:extLst>
          </p:cNvPr>
          <p:cNvSpPr/>
          <p:nvPr/>
        </p:nvSpPr>
        <p:spPr>
          <a:xfrm>
            <a:off x="2794000" y="816324"/>
            <a:ext cx="106859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915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E6399-9BF2-73AA-5CC4-23BF747F7D72}"/>
              </a:ext>
            </a:extLst>
          </p:cNvPr>
          <p:cNvSpPr>
            <a:spLocks noGrp="1"/>
          </p:cNvSpPr>
          <p:nvPr>
            <p:ph type="title"/>
          </p:nvPr>
        </p:nvSpPr>
        <p:spPr/>
        <p:txBody>
          <a:bodyPr/>
          <a:lstStyle/>
          <a:p>
            <a:r>
              <a:rPr lang="en-US" b="1" dirty="0"/>
              <a:t>Customizing Copilot Settings in VS Code</a:t>
            </a:r>
            <a:br>
              <a:rPr lang="en-US" dirty="0"/>
            </a:br>
            <a:endParaRPr lang="en-US" dirty="0"/>
          </a:p>
        </p:txBody>
      </p:sp>
      <p:sp>
        <p:nvSpPr>
          <p:cNvPr id="3" name="Text Placeholder 2">
            <a:extLst>
              <a:ext uri="{FF2B5EF4-FFF2-40B4-BE49-F238E27FC236}">
                <a16:creationId xmlns:a16="http://schemas.microsoft.com/office/drawing/2014/main" id="{0A0A724C-0C0E-EAAA-1B7C-A77704AAFF2D}"/>
              </a:ext>
            </a:extLst>
          </p:cNvPr>
          <p:cNvSpPr>
            <a:spLocks noGrp="1"/>
          </p:cNvSpPr>
          <p:nvPr>
            <p:ph type="body" sz="quarter" idx="11"/>
          </p:nvPr>
        </p:nvSpPr>
        <p:spPr>
          <a:xfrm>
            <a:off x="1279500" y="2368235"/>
            <a:ext cx="13696999" cy="5873587"/>
          </a:xfrm>
        </p:spPr>
        <p:txBody>
          <a:bodyPr/>
          <a:lstStyle/>
          <a:p>
            <a:pPr>
              <a:lnSpc>
                <a:spcPct val="115000"/>
              </a:lnSpc>
            </a:pPr>
            <a:r>
              <a:rPr lang="en-US" b="1" i="0" u="none" strike="noStrike" dirty="0">
                <a:solidFill>
                  <a:srgbClr val="404040"/>
                </a:solidFill>
                <a:effectLst/>
                <a:latin typeface="Open Sans" pitchFamily="2" charset="0"/>
              </a:rPr>
              <a:t>Overview:</a:t>
            </a:r>
          </a:p>
          <a:p>
            <a:endParaRPr lang="en-US" b="1" dirty="0">
              <a:solidFill>
                <a:srgbClr val="404040"/>
              </a:solidFill>
              <a:latin typeface="Open Sans" pitchFamily="2" charset="0"/>
            </a:endParaRPr>
          </a:p>
          <a:p>
            <a:pPr>
              <a:lnSpc>
                <a:spcPct val="115000"/>
              </a:lnSpc>
            </a:pPr>
            <a:r>
              <a:rPr lang="en-US" b="0" i="0" dirty="0">
                <a:solidFill>
                  <a:srgbClr val="404040"/>
                </a:solidFill>
                <a:effectLst/>
                <a:latin typeface="Open Sans" pitchFamily="2" charset="0"/>
              </a:rPr>
              <a:t>This demo will showcase how to customize GitHub Copilot settings in Visual Studio Code (VS Code) to tailor AI-generated code suggestions to your workflow. You will learn how to adjust Copilot’s behavior, enable or disable inline suggestions, and configure settings for specific programming languages. By the end of this demo, you will have a personalized Copilot experience that enhances productivity and code quality.​</a:t>
            </a:r>
            <a:endParaRPr lang="en-US" dirty="0">
              <a:solidFill>
                <a:srgbClr val="404040"/>
              </a:solidFill>
              <a:latin typeface="Open Sans" pitchFamily="2" charset="0"/>
            </a:endParaRPr>
          </a:p>
          <a:p>
            <a:endParaRPr lang="en-US" dirty="0"/>
          </a:p>
        </p:txBody>
      </p:sp>
      <p:sp>
        <p:nvSpPr>
          <p:cNvPr id="4" name="Text Placeholder 3">
            <a:extLst>
              <a:ext uri="{FF2B5EF4-FFF2-40B4-BE49-F238E27FC236}">
                <a16:creationId xmlns:a16="http://schemas.microsoft.com/office/drawing/2014/main" id="{4910FBD6-336D-6570-141D-280B9449C688}"/>
              </a:ext>
            </a:extLst>
          </p:cNvPr>
          <p:cNvSpPr>
            <a:spLocks noGrp="1"/>
          </p:cNvSpPr>
          <p:nvPr>
            <p:ph type="body" sz="quarter" idx="14"/>
          </p:nvPr>
        </p:nvSpPr>
        <p:spPr>
          <a:xfrm>
            <a:off x="13440360" y="1817006"/>
            <a:ext cx="565786" cy="574675"/>
          </a:xfrm>
        </p:spPr>
        <p:txBody>
          <a:bodyPr>
            <a:noAutofit/>
          </a:bodyPr>
          <a:lstStyle/>
          <a:p>
            <a:r>
              <a:rPr lang="en-IN" dirty="0"/>
              <a:t>05</a:t>
            </a:r>
          </a:p>
          <a:p>
            <a:br>
              <a:rPr lang="en-IN" dirty="0"/>
            </a:br>
            <a:endParaRPr lang="en-US" dirty="0"/>
          </a:p>
        </p:txBody>
      </p:sp>
    </p:spTree>
    <p:extLst>
      <p:ext uri="{BB962C8B-B14F-4D97-AF65-F5344CB8AC3E}">
        <p14:creationId xmlns:p14="http://schemas.microsoft.com/office/powerpoint/2010/main" val="6029652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3CE1EB-5563-B2C6-F926-FC09D2E283C2}"/>
              </a:ext>
            </a:extLst>
          </p:cNvPr>
          <p:cNvSpPr>
            <a:spLocks noGrp="1"/>
          </p:cNvSpPr>
          <p:nvPr>
            <p:ph type="body" idx="2"/>
          </p:nvPr>
        </p:nvSpPr>
        <p:spPr>
          <a:xfrm>
            <a:off x="8128000" y="3371850"/>
            <a:ext cx="7315200" cy="3600473"/>
          </a:xfrm>
        </p:spPr>
        <p:txBody>
          <a:bodyPr/>
          <a:lstStyle/>
          <a:p>
            <a:r>
              <a:rPr lang="en-US" dirty="0"/>
              <a:t>Download and install the GitHub Copilot extension from the VS Code marketplace</a:t>
            </a:r>
          </a:p>
          <a:p>
            <a:r>
              <a:rPr lang="en-US" dirty="0"/>
              <a:t>Write a custom configuration file before enabling GitHub Copilot</a:t>
            </a:r>
          </a:p>
          <a:p>
            <a:r>
              <a:rPr lang="en-US" dirty="0"/>
              <a:t>Use GitHub Copilot without signing into a GitHub account</a:t>
            </a:r>
          </a:p>
          <a:p>
            <a:r>
              <a:rPr lang="en-US" dirty="0"/>
              <a:t>Install additional third-party plugins for Copilot to work</a:t>
            </a:r>
          </a:p>
        </p:txBody>
      </p:sp>
      <p:sp>
        <p:nvSpPr>
          <p:cNvPr id="3" name="Text Placeholder 2">
            <a:extLst>
              <a:ext uri="{FF2B5EF4-FFF2-40B4-BE49-F238E27FC236}">
                <a16:creationId xmlns:a16="http://schemas.microsoft.com/office/drawing/2014/main" id="{8571C1B0-DF40-F197-3A48-E3E0CED1DBDD}"/>
              </a:ext>
            </a:extLst>
          </p:cNvPr>
          <p:cNvSpPr>
            <a:spLocks noGrp="1"/>
          </p:cNvSpPr>
          <p:nvPr>
            <p:ph type="body" idx="10"/>
          </p:nvPr>
        </p:nvSpPr>
        <p:spPr>
          <a:xfrm>
            <a:off x="8128000" y="2499874"/>
            <a:ext cx="7315200" cy="771878"/>
          </a:xfrm>
        </p:spPr>
        <p:txBody>
          <a:bodyPr/>
          <a:lstStyle/>
          <a:p>
            <a:r>
              <a:rPr lang="en-US" dirty="0"/>
              <a:t>Which of the following steps must be completed to successfully install GitHub Copilot in VS Code?</a:t>
            </a:r>
          </a:p>
        </p:txBody>
      </p:sp>
    </p:spTree>
    <p:extLst>
      <p:ext uri="{BB962C8B-B14F-4D97-AF65-F5344CB8AC3E}">
        <p14:creationId xmlns:p14="http://schemas.microsoft.com/office/powerpoint/2010/main" val="1909170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592BC7-26FA-78AB-7950-8085B6D3F25A}"/>
              </a:ext>
            </a:extLst>
          </p:cNvPr>
          <p:cNvSpPr>
            <a:spLocks noGrp="1"/>
          </p:cNvSpPr>
          <p:nvPr>
            <p:ph type="body" idx="10"/>
          </p:nvPr>
        </p:nvSpPr>
        <p:spPr>
          <a:xfrm>
            <a:off x="653386" y="4114800"/>
            <a:ext cx="9212510" cy="914400"/>
          </a:xfrm>
        </p:spPr>
        <p:txBody>
          <a:bodyPr/>
          <a:lstStyle/>
          <a:p>
            <a:r>
              <a:rPr lang="en-US" dirty="0"/>
              <a:t>Practical Application of AI-Powered Code Generation Tools</a:t>
            </a:r>
            <a:endParaRPr lang="en-IN" dirty="0"/>
          </a:p>
        </p:txBody>
      </p:sp>
    </p:spTree>
    <p:custDataLst>
      <p:tags r:id="rId1"/>
    </p:custDataLst>
    <p:extLst>
      <p:ext uri="{BB962C8B-B14F-4D97-AF65-F5344CB8AC3E}">
        <p14:creationId xmlns:p14="http://schemas.microsoft.com/office/powerpoint/2010/main" val="7102900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2C887F-93A5-D65B-8BFC-4EDA859425D0}"/>
              </a:ext>
            </a:extLst>
          </p:cNvPr>
          <p:cNvSpPr>
            <a:spLocks noGrp="1"/>
          </p:cNvSpPr>
          <p:nvPr>
            <p:ph type="body" idx="10"/>
          </p:nvPr>
        </p:nvSpPr>
        <p:spPr/>
        <p:txBody>
          <a:bodyPr/>
          <a:lstStyle/>
          <a:p>
            <a:r>
              <a:rPr lang="en-US" dirty="0"/>
              <a:t>Effective AI Prompts</a:t>
            </a:r>
          </a:p>
        </p:txBody>
      </p:sp>
    </p:spTree>
    <p:extLst>
      <p:ext uri="{BB962C8B-B14F-4D97-AF65-F5344CB8AC3E}">
        <p14:creationId xmlns:p14="http://schemas.microsoft.com/office/powerpoint/2010/main" val="39610347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4FCF5B-6D7A-4EEC-4F39-97C49CB39291}"/>
              </a:ext>
            </a:extLst>
          </p:cNvPr>
          <p:cNvSpPr>
            <a:spLocks noGrp="1"/>
          </p:cNvSpPr>
          <p:nvPr>
            <p:ph type="body" idx="10"/>
          </p:nvPr>
        </p:nvSpPr>
        <p:spPr>
          <a:xfrm>
            <a:off x="1028700" y="1512833"/>
            <a:ext cx="14230349" cy="903776"/>
          </a:xfrm>
        </p:spPr>
        <p:txBody>
          <a:bodyPr>
            <a:noAutofit/>
          </a:bodyPr>
          <a:lstStyle/>
          <a:p>
            <a:r>
              <a:rPr lang="en-US" dirty="0">
                <a:solidFill>
                  <a:srgbClr val="404040"/>
                </a:solidFill>
                <a:latin typeface="Open Sans" pitchFamily="2" charset="0"/>
              </a:rPr>
              <a:t>AI prompts serve as input instructions that help AI generate relevant code. A well-structured prompt improves the quality of AI-generated code, making it more useful and aligned with project requirements.</a:t>
            </a:r>
          </a:p>
        </p:txBody>
      </p:sp>
      <p:sp>
        <p:nvSpPr>
          <p:cNvPr id="4" name="Title 3">
            <a:extLst>
              <a:ext uri="{FF2B5EF4-FFF2-40B4-BE49-F238E27FC236}">
                <a16:creationId xmlns:a16="http://schemas.microsoft.com/office/drawing/2014/main" id="{FC4FA76B-2EEC-FF4F-71D2-59DF477C04D1}"/>
              </a:ext>
            </a:extLst>
          </p:cNvPr>
          <p:cNvSpPr>
            <a:spLocks noGrp="1"/>
          </p:cNvSpPr>
          <p:nvPr>
            <p:ph type="title"/>
          </p:nvPr>
        </p:nvSpPr>
        <p:spPr/>
        <p:txBody>
          <a:bodyPr>
            <a:normAutofit/>
          </a:bodyPr>
          <a:lstStyle/>
          <a:p>
            <a:r>
              <a:rPr lang="en-US" b="1" dirty="0"/>
              <a:t>Introduction to AI Prompts</a:t>
            </a:r>
            <a:endParaRPr lang="en-US" dirty="0"/>
          </a:p>
        </p:txBody>
      </p:sp>
      <p:sp>
        <p:nvSpPr>
          <p:cNvPr id="6" name="Brandline_LVC">
            <a:extLst>
              <a:ext uri="{FF2B5EF4-FFF2-40B4-BE49-F238E27FC236}">
                <a16:creationId xmlns:a16="http://schemas.microsoft.com/office/drawing/2014/main" id="{A5661532-73F3-E534-80B1-7AE24E550FF5}"/>
              </a:ext>
            </a:extLst>
          </p:cNvPr>
          <p:cNvSpPr/>
          <p:nvPr/>
        </p:nvSpPr>
        <p:spPr>
          <a:xfrm>
            <a:off x="5143500" y="816324"/>
            <a:ext cx="5963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C139659F-C13E-AAB6-EE85-26E87A33DD49}"/>
              </a:ext>
            </a:extLst>
          </p:cNvPr>
          <p:cNvPicPr>
            <a:picLocks noChangeAspect="1"/>
          </p:cNvPicPr>
          <p:nvPr/>
        </p:nvPicPr>
        <p:blipFill>
          <a:blip r:embed="rId3"/>
          <a:stretch>
            <a:fillRect/>
          </a:stretch>
        </p:blipFill>
        <p:spPr>
          <a:xfrm>
            <a:off x="5534263" y="3012320"/>
            <a:ext cx="5181600" cy="4286250"/>
          </a:xfrm>
          <a:prstGeom prst="rect">
            <a:avLst/>
          </a:prstGeom>
        </p:spPr>
      </p:pic>
    </p:spTree>
    <p:extLst>
      <p:ext uri="{BB962C8B-B14F-4D97-AF65-F5344CB8AC3E}">
        <p14:creationId xmlns:p14="http://schemas.microsoft.com/office/powerpoint/2010/main" val="682732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17C6F4-A56C-6AEF-CCEB-E247D2CFF674}"/>
              </a:ext>
            </a:extLst>
          </p:cNvPr>
          <p:cNvSpPr>
            <a:spLocks noGrp="1"/>
          </p:cNvSpPr>
          <p:nvPr>
            <p:ph type="body" idx="10"/>
          </p:nvPr>
        </p:nvSpPr>
        <p:spPr/>
        <p:txBody>
          <a:bodyPr/>
          <a:lstStyle/>
          <a:p>
            <a:r>
              <a:rPr lang="en-US" dirty="0"/>
              <a:t>Below are the key insights on AI prompts and their impact on AI-generated outputs:</a:t>
            </a:r>
          </a:p>
        </p:txBody>
      </p:sp>
      <p:sp>
        <p:nvSpPr>
          <p:cNvPr id="5" name="Title 3">
            <a:extLst>
              <a:ext uri="{FF2B5EF4-FFF2-40B4-BE49-F238E27FC236}">
                <a16:creationId xmlns:a16="http://schemas.microsoft.com/office/drawing/2014/main" id="{692BE2E9-274D-7227-8EA8-C80ECB6EDBAA}"/>
              </a:ext>
            </a:extLst>
          </p:cNvPr>
          <p:cNvSpPr>
            <a:spLocks noGrp="1"/>
          </p:cNvSpPr>
          <p:nvPr>
            <p:ph type="title"/>
          </p:nvPr>
        </p:nvSpPr>
        <p:spPr>
          <a:xfrm>
            <a:off x="-10160" y="229878"/>
            <a:ext cx="16276320" cy="687244"/>
          </a:xfrm>
        </p:spPr>
        <p:txBody>
          <a:bodyPr>
            <a:normAutofit/>
          </a:bodyPr>
          <a:lstStyle/>
          <a:p>
            <a:r>
              <a:rPr lang="en-US" b="1" dirty="0"/>
              <a:t>AI Prompts: Insights</a:t>
            </a:r>
            <a:endParaRPr lang="en-US" dirty="0"/>
          </a:p>
        </p:txBody>
      </p:sp>
      <p:sp>
        <p:nvSpPr>
          <p:cNvPr id="6" name="Brandline_LVC">
            <a:extLst>
              <a:ext uri="{FF2B5EF4-FFF2-40B4-BE49-F238E27FC236}">
                <a16:creationId xmlns:a16="http://schemas.microsoft.com/office/drawing/2014/main" id="{6A8F6592-717D-A4B5-918A-A6DACB2B49EB}"/>
              </a:ext>
            </a:extLst>
          </p:cNvPr>
          <p:cNvSpPr/>
          <p:nvPr/>
        </p:nvSpPr>
        <p:spPr>
          <a:xfrm>
            <a:off x="5905501" y="816324"/>
            <a:ext cx="44510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Скругленный прямоугольник 33">
            <a:extLst>
              <a:ext uri="{FF2B5EF4-FFF2-40B4-BE49-F238E27FC236}">
                <a16:creationId xmlns:a16="http://schemas.microsoft.com/office/drawing/2014/main" id="{BC974804-4B98-2EE3-82B5-C07CEAF1E9BF}"/>
              </a:ext>
            </a:extLst>
          </p:cNvPr>
          <p:cNvSpPr/>
          <p:nvPr/>
        </p:nvSpPr>
        <p:spPr bwMode="auto">
          <a:xfrm>
            <a:off x="8418568" y="3009382"/>
            <a:ext cx="3029910" cy="4159580"/>
          </a:xfrm>
          <a:prstGeom prst="roundRect">
            <a:avLst>
              <a:gd name="adj" fmla="val 3227"/>
            </a:avLst>
          </a:prstGeom>
          <a:solidFill>
            <a:schemeClr val="accent5">
              <a:lumMod val="20000"/>
              <a:lumOff val="80000"/>
            </a:scheme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28" name="T_Text_3">
            <a:extLst>
              <a:ext uri="{FF2B5EF4-FFF2-40B4-BE49-F238E27FC236}">
                <a16:creationId xmlns:a16="http://schemas.microsoft.com/office/drawing/2014/main" id="{FAE09B05-C9FF-CDCB-D8AE-0CF9CF7CDC39}"/>
              </a:ext>
            </a:extLst>
          </p:cNvPr>
          <p:cNvSpPr/>
          <p:nvPr/>
        </p:nvSpPr>
        <p:spPr bwMode="auto">
          <a:xfrm>
            <a:off x="8418568" y="3009382"/>
            <a:ext cx="3047145" cy="942156"/>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chemeClr val="accent4">
              <a:lumMod val="40000"/>
              <a:lumOff val="60000"/>
            </a:schemeClr>
          </a:solidFill>
          <a:ln w="12700" cap="flat" cmpd="sng" algn="ctr">
            <a:solidFill>
              <a:schemeClr val="accent4">
                <a:lumMod val="40000"/>
                <a:lumOff val="60000"/>
              </a:schemeClr>
            </a:solid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1" forceAA="0" compatLnSpc="1">
            <a:prstTxWarp prst="textNoShape">
              <a:avLst/>
            </a:prstTxWarp>
            <a:noAutofit/>
          </a:bodyPr>
          <a:lstStyle/>
          <a:p>
            <a:pPr algn="ctr" defTabSz="825500" fontAlgn="base" hangingPunct="0">
              <a:lnSpc>
                <a:spcPct val="115000"/>
              </a:lnSpc>
              <a:spcBef>
                <a:spcPct val="0"/>
              </a:spcBef>
              <a:spcAft>
                <a:spcPct val="0"/>
              </a:spcAft>
            </a:pPr>
            <a:r>
              <a:rPr kumimoji="0" lang="en-US" sz="2200" b="1" i="0" u="none" strike="noStrike" kern="0" cap="none" spc="0" normalizeH="0" baseline="0" noProof="0" dirty="0">
                <a:ln>
                  <a:noFill/>
                </a:ln>
                <a:solidFill>
                  <a:schemeClr val="tx1">
                    <a:lumMod val="75000"/>
                    <a:lumOff val="25000"/>
                  </a:schemeClr>
                </a:solidFill>
                <a:effectLst/>
                <a:uLnTx/>
                <a:uFillTx/>
                <a:latin typeface="Open Sans" pitchFamily="2" charset="0"/>
                <a:ea typeface="Poppins" charset="0"/>
                <a:cs typeface="Poppins" charset="0"/>
                <a:sym typeface="Poppins" charset="0"/>
              </a:rPr>
              <a:t>Consequences of poor </a:t>
            </a:r>
            <a:r>
              <a:rPr lang="en-US" sz="2200" b="1" kern="0" dirty="0">
                <a:solidFill>
                  <a:schemeClr val="tx1">
                    <a:lumMod val="75000"/>
                    <a:lumOff val="25000"/>
                  </a:schemeClr>
                </a:solidFill>
                <a:latin typeface="Open Sans" pitchFamily="2" charset="0"/>
                <a:ea typeface="Poppins" charset="0"/>
                <a:cs typeface="Poppins" charset="0"/>
                <a:sym typeface="Poppins" charset="0"/>
              </a:rPr>
              <a:t>p</a:t>
            </a:r>
            <a:r>
              <a:rPr kumimoji="0" lang="en-US" sz="2200" b="1" i="0" u="none" strike="noStrike" kern="0" cap="none" spc="0" normalizeH="0" baseline="0" noProof="0" dirty="0" err="1">
                <a:ln>
                  <a:noFill/>
                </a:ln>
                <a:solidFill>
                  <a:schemeClr val="tx1">
                    <a:lumMod val="75000"/>
                    <a:lumOff val="25000"/>
                  </a:schemeClr>
                </a:solidFill>
                <a:effectLst/>
                <a:uLnTx/>
                <a:uFillTx/>
                <a:latin typeface="Open Sans" pitchFamily="2" charset="0"/>
                <a:ea typeface="Poppins" charset="0"/>
                <a:cs typeface="Poppins" charset="0"/>
                <a:sym typeface="Poppins" charset="0"/>
              </a:rPr>
              <a:t>rompts</a:t>
            </a:r>
            <a:endParaRPr kumimoji="0" lang="ru-RU" sz="2200" b="1" i="0" u="none" strike="noStrike" kern="0" cap="none" spc="0" normalizeH="0" baseline="0" noProof="0" dirty="0">
              <a:ln>
                <a:noFill/>
              </a:ln>
              <a:solidFill>
                <a:schemeClr val="tx1">
                  <a:lumMod val="75000"/>
                  <a:lumOff val="25000"/>
                </a:schemeClr>
              </a:solidFill>
              <a:effectLst/>
              <a:uLnTx/>
              <a:uFillTx/>
              <a:latin typeface="Open Sans" pitchFamily="2" charset="0"/>
              <a:ea typeface="Poppins" charset="0"/>
              <a:cs typeface="Poppins" charset="0"/>
              <a:sym typeface="Poppins" charset="0"/>
            </a:endParaRPr>
          </a:p>
        </p:txBody>
      </p:sp>
      <p:sp>
        <p:nvSpPr>
          <p:cNvPr id="29" name="Text_3">
            <a:extLst>
              <a:ext uri="{FF2B5EF4-FFF2-40B4-BE49-F238E27FC236}">
                <a16:creationId xmlns:a16="http://schemas.microsoft.com/office/drawing/2014/main" id="{BC5C563F-A327-9927-CCB3-15A287D32F9B}"/>
              </a:ext>
            </a:extLst>
          </p:cNvPr>
          <p:cNvSpPr/>
          <p:nvPr/>
        </p:nvSpPr>
        <p:spPr>
          <a:xfrm>
            <a:off x="8456612" y="4544311"/>
            <a:ext cx="2988000" cy="2014526"/>
          </a:xfrm>
          <a:prstGeom prst="rect">
            <a:avLst/>
          </a:prstGeom>
        </p:spPr>
        <p:txBody>
          <a:bodyPr wrap="square" anchor="ctr" anchorCtr="1">
            <a:spAutoFit/>
          </a:bodyPr>
          <a:lstStyle/>
          <a:p>
            <a:pPr lvl="0" algn="ctr" defTabSz="825500" eaLnBrk="0" fontAlgn="base" hangingPunct="0">
              <a:lnSpc>
                <a:spcPct val="115000"/>
              </a:lnSpc>
              <a:spcBef>
                <a:spcPct val="0"/>
              </a:spcBef>
              <a:spcAft>
                <a:spcPct val="0"/>
              </a:spcAft>
              <a:defRPr/>
            </a:pPr>
            <a:r>
              <a:rPr lang="en-US" sz="2200" kern="0" dirty="0">
                <a:solidFill>
                  <a:srgbClr val="404040"/>
                </a:solidFill>
                <a:latin typeface="Open Sans" pitchFamily="2" charset="0"/>
                <a:ea typeface="Open Sans" charset="0"/>
                <a:cs typeface="Open Sans" charset="0"/>
                <a:sym typeface="Poppins" charset="0"/>
              </a:rPr>
              <a:t>Poorly written prompts can lead to incorrect or incomplete code suggestions.</a:t>
            </a:r>
          </a:p>
        </p:txBody>
      </p:sp>
      <p:sp>
        <p:nvSpPr>
          <p:cNvPr id="30" name="Скругленный прямоугольник 33">
            <a:extLst>
              <a:ext uri="{FF2B5EF4-FFF2-40B4-BE49-F238E27FC236}">
                <a16:creationId xmlns:a16="http://schemas.microsoft.com/office/drawing/2014/main" id="{5C29CE7D-C639-C62B-1C56-CE3320BCBB24}"/>
              </a:ext>
            </a:extLst>
          </p:cNvPr>
          <p:cNvSpPr/>
          <p:nvPr/>
        </p:nvSpPr>
        <p:spPr bwMode="auto">
          <a:xfrm>
            <a:off x="4801850" y="3002168"/>
            <a:ext cx="3029910" cy="4159580"/>
          </a:xfrm>
          <a:prstGeom prst="roundRect">
            <a:avLst>
              <a:gd name="adj" fmla="val 3227"/>
            </a:avLst>
          </a:prstGeom>
          <a:solidFill>
            <a:schemeClr val="accent5">
              <a:lumMod val="20000"/>
              <a:lumOff val="80000"/>
            </a:scheme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31" name="T_Text_2">
            <a:extLst>
              <a:ext uri="{FF2B5EF4-FFF2-40B4-BE49-F238E27FC236}">
                <a16:creationId xmlns:a16="http://schemas.microsoft.com/office/drawing/2014/main" id="{E92D6E69-9D3E-F198-0AC6-9F4C71305856}"/>
              </a:ext>
            </a:extLst>
          </p:cNvPr>
          <p:cNvSpPr/>
          <p:nvPr/>
        </p:nvSpPr>
        <p:spPr bwMode="auto">
          <a:xfrm>
            <a:off x="4801850" y="3002168"/>
            <a:ext cx="3047145" cy="949370"/>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chemeClr val="tx2">
              <a:lumMod val="40000"/>
              <a:lumOff val="60000"/>
            </a:schemeClr>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1" forceAA="0" compatLnSpc="1">
            <a:prstTxWarp prst="textNoShape">
              <a:avLst/>
            </a:prstTxWarp>
            <a:noAutofit/>
          </a:bodyPr>
          <a:lstStyle/>
          <a:p>
            <a:pPr algn="ctr" defTabSz="825500" fontAlgn="base" hangingPunct="0">
              <a:lnSpc>
                <a:spcPct val="115000"/>
              </a:lnSpc>
              <a:spcBef>
                <a:spcPct val="0"/>
              </a:spcBef>
              <a:spcAft>
                <a:spcPct val="0"/>
              </a:spcAft>
            </a:pPr>
            <a:r>
              <a:rPr lang="en-US" sz="2200" b="1" dirty="0">
                <a:solidFill>
                  <a:schemeClr val="tx1">
                    <a:lumMod val="75000"/>
                    <a:lumOff val="25000"/>
                  </a:schemeClr>
                </a:solidFill>
                <a:latin typeface="Open Sans" pitchFamily="2" charset="0"/>
              </a:rPr>
              <a:t>Role of structured prompts</a:t>
            </a:r>
            <a:endParaRPr kumimoji="0" lang="ru-RU" sz="2200" b="1" i="0" u="none" strike="noStrike" kern="0" cap="none" spc="0" normalizeH="0" baseline="0" noProof="0" dirty="0">
              <a:ln>
                <a:noFill/>
              </a:ln>
              <a:solidFill>
                <a:schemeClr val="tx1">
                  <a:lumMod val="75000"/>
                  <a:lumOff val="25000"/>
                </a:schemeClr>
              </a:solidFill>
              <a:effectLst/>
              <a:uLnTx/>
              <a:uFillTx/>
              <a:latin typeface="Open Sans" pitchFamily="2" charset="0"/>
              <a:ea typeface="Poppins" charset="0"/>
              <a:cs typeface="Poppins" charset="0"/>
              <a:sym typeface="Poppins" charset="0"/>
            </a:endParaRPr>
          </a:p>
        </p:txBody>
      </p:sp>
      <p:sp>
        <p:nvSpPr>
          <p:cNvPr id="32" name="Text_2">
            <a:extLst>
              <a:ext uri="{FF2B5EF4-FFF2-40B4-BE49-F238E27FC236}">
                <a16:creationId xmlns:a16="http://schemas.microsoft.com/office/drawing/2014/main" id="{B85E90A9-D84D-9E92-A3A1-BBEC1D85E730}"/>
              </a:ext>
            </a:extLst>
          </p:cNvPr>
          <p:cNvSpPr/>
          <p:nvPr/>
        </p:nvSpPr>
        <p:spPr>
          <a:xfrm>
            <a:off x="4839894" y="4537097"/>
            <a:ext cx="2988000" cy="2014526"/>
          </a:xfrm>
          <a:prstGeom prst="rect">
            <a:avLst/>
          </a:prstGeom>
        </p:spPr>
        <p:txBody>
          <a:bodyPr wrap="square" anchor="ctr" anchorCtr="1">
            <a:spAutoFit/>
          </a:bodyPr>
          <a:lstStyle/>
          <a:p>
            <a:pPr lvl="0" algn="ctr" defTabSz="825500" eaLnBrk="0" fontAlgn="base" hangingPunct="0">
              <a:lnSpc>
                <a:spcPct val="115000"/>
              </a:lnSpc>
              <a:spcBef>
                <a:spcPct val="0"/>
              </a:spcBef>
              <a:spcAft>
                <a:spcPct val="0"/>
              </a:spcAft>
              <a:defRPr/>
            </a:pPr>
            <a:r>
              <a:rPr lang="en-US" sz="2200" kern="0" dirty="0">
                <a:solidFill>
                  <a:srgbClr val="404040"/>
                </a:solidFill>
                <a:latin typeface="Open Sans" pitchFamily="2" charset="0"/>
                <a:ea typeface="Open Sans" charset="0"/>
                <a:cs typeface="Open Sans" charset="0"/>
                <a:sym typeface="Poppins" charset="0"/>
              </a:rPr>
              <a:t>Structured prompts help AI understand coding context and produce meaningful outputs.</a:t>
            </a:r>
          </a:p>
        </p:txBody>
      </p:sp>
      <p:grpSp>
        <p:nvGrpSpPr>
          <p:cNvPr id="33" name="Group 32">
            <a:extLst>
              <a:ext uri="{FF2B5EF4-FFF2-40B4-BE49-F238E27FC236}">
                <a16:creationId xmlns:a16="http://schemas.microsoft.com/office/drawing/2014/main" id="{842BAF49-1E65-D3F2-44B7-E92EB1DBB278}"/>
              </a:ext>
            </a:extLst>
          </p:cNvPr>
          <p:cNvGrpSpPr/>
          <p:nvPr/>
        </p:nvGrpSpPr>
        <p:grpSpPr>
          <a:xfrm>
            <a:off x="7697023" y="3270335"/>
            <a:ext cx="887636" cy="591757"/>
            <a:chOff x="3481952" y="1911294"/>
            <a:chExt cx="1318527" cy="879018"/>
          </a:xfrm>
          <a:effectLst>
            <a:outerShdw blurRad="63500" sx="102000" sy="102000" algn="ctr" rotWithShape="0">
              <a:prstClr val="black">
                <a:alpha val="40000"/>
              </a:prstClr>
            </a:outerShdw>
          </a:effectLst>
        </p:grpSpPr>
        <p:sp>
          <p:nvSpPr>
            <p:cNvPr id="34" name="Овал 58">
              <a:extLst>
                <a:ext uri="{FF2B5EF4-FFF2-40B4-BE49-F238E27FC236}">
                  <a16:creationId xmlns:a16="http://schemas.microsoft.com/office/drawing/2014/main" id="{43BBA895-9FBA-9FA4-04A2-33DD11E13687}"/>
                </a:ext>
              </a:extLst>
            </p:cNvPr>
            <p:cNvSpPr/>
            <p:nvPr/>
          </p:nvSpPr>
          <p:spPr bwMode="auto">
            <a:xfrm>
              <a:off x="3921461" y="1911294"/>
              <a:ext cx="879018" cy="879018"/>
            </a:xfrm>
            <a:prstGeom prst="ellipse">
              <a:avLst/>
            </a:prstGeom>
            <a:solidFill>
              <a:srgbClr val="FEFFF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35" name="Овал 44">
              <a:extLst>
                <a:ext uri="{FF2B5EF4-FFF2-40B4-BE49-F238E27FC236}">
                  <a16:creationId xmlns:a16="http://schemas.microsoft.com/office/drawing/2014/main" id="{640609D3-4C41-3C93-BC43-6BD0BFF262A5}"/>
                </a:ext>
              </a:extLst>
            </p:cNvPr>
            <p:cNvSpPr/>
            <p:nvPr/>
          </p:nvSpPr>
          <p:spPr bwMode="auto">
            <a:xfrm>
              <a:off x="3481952" y="1911294"/>
              <a:ext cx="879018" cy="879018"/>
            </a:xfrm>
            <a:prstGeom prst="ellipse">
              <a:avLst/>
            </a:prstGeom>
            <a:solidFill>
              <a:srgbClr val="FEFFF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grpSp>
          <p:nvGrpSpPr>
            <p:cNvPr id="36" name="Группа 1">
              <a:extLst>
                <a:ext uri="{FF2B5EF4-FFF2-40B4-BE49-F238E27FC236}">
                  <a16:creationId xmlns:a16="http://schemas.microsoft.com/office/drawing/2014/main" id="{530B6686-80A1-3A77-7BA7-6D095989A862}"/>
                </a:ext>
              </a:extLst>
            </p:cNvPr>
            <p:cNvGrpSpPr/>
            <p:nvPr/>
          </p:nvGrpSpPr>
          <p:grpSpPr>
            <a:xfrm>
              <a:off x="3776861" y="2206203"/>
              <a:ext cx="728708" cy="289199"/>
              <a:chOff x="6229988" y="3236248"/>
              <a:chExt cx="1014812" cy="402744"/>
            </a:xfrm>
          </p:grpSpPr>
          <p:sp>
            <p:nvSpPr>
              <p:cNvPr id="37" name="Овал 59">
                <a:extLst>
                  <a:ext uri="{FF2B5EF4-FFF2-40B4-BE49-F238E27FC236}">
                    <a16:creationId xmlns:a16="http://schemas.microsoft.com/office/drawing/2014/main" id="{977D6640-4513-966F-B072-568189C10B9A}"/>
                  </a:ext>
                </a:extLst>
              </p:cNvPr>
              <p:cNvSpPr/>
              <p:nvPr/>
            </p:nvSpPr>
            <p:spPr bwMode="auto">
              <a:xfrm>
                <a:off x="6842056" y="3236248"/>
                <a:ext cx="402744" cy="402744"/>
              </a:xfrm>
              <a:prstGeom prst="ellipse">
                <a:avLst/>
              </a:prstGeom>
              <a:solidFill>
                <a:srgbClr val="C4CACB"/>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38" name="Овал 45">
                <a:extLst>
                  <a:ext uri="{FF2B5EF4-FFF2-40B4-BE49-F238E27FC236}">
                    <a16:creationId xmlns:a16="http://schemas.microsoft.com/office/drawing/2014/main" id="{553153C9-F3A4-8B80-51A4-5F304A8CC0C3}"/>
                  </a:ext>
                </a:extLst>
              </p:cNvPr>
              <p:cNvSpPr/>
              <p:nvPr/>
            </p:nvSpPr>
            <p:spPr bwMode="auto">
              <a:xfrm>
                <a:off x="6229988" y="3236248"/>
                <a:ext cx="402744" cy="402744"/>
              </a:xfrm>
              <a:prstGeom prst="ellipse">
                <a:avLst/>
              </a:prstGeom>
              <a:solidFill>
                <a:srgbClr val="C4CACB"/>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cxnSp>
            <p:nvCxnSpPr>
              <p:cNvPr id="39" name="Прямая соединительная линия 74">
                <a:extLst>
                  <a:ext uri="{FF2B5EF4-FFF2-40B4-BE49-F238E27FC236}">
                    <a16:creationId xmlns:a16="http://schemas.microsoft.com/office/drawing/2014/main" id="{A821AA1E-7174-57FE-F1C9-A33FFB9F18D3}"/>
                  </a:ext>
                </a:extLst>
              </p:cNvPr>
              <p:cNvCxnSpPr>
                <a:cxnSpLocks/>
              </p:cNvCxnSpPr>
              <p:nvPr/>
            </p:nvCxnSpPr>
            <p:spPr bwMode="auto">
              <a:xfrm>
                <a:off x="6456578" y="3443783"/>
                <a:ext cx="586850" cy="0"/>
              </a:xfrm>
              <a:prstGeom prst="line">
                <a:avLst/>
              </a:prstGeom>
              <a:blipFill dpi="0" rotWithShape="0">
                <a:blip r:embed="rId3"/>
                <a:srcRect/>
                <a:tile tx="0" ty="0" sx="100000" sy="100000" flip="none" algn="tl"/>
              </a:blipFill>
              <a:ln w="38100" cap="flat" cmpd="sng" algn="ctr">
                <a:solidFill>
                  <a:srgbClr val="C4CACB"/>
                </a:solidFill>
                <a:prstDash val="solid"/>
                <a:miter lim="400000"/>
                <a:headEnd type="none" w="med" len="med"/>
                <a:tailEnd type="none" w="med" len="med"/>
              </a:ln>
              <a:effectLst/>
            </p:spPr>
          </p:cxnSp>
        </p:grpSp>
      </p:grpSp>
      <p:sp>
        <p:nvSpPr>
          <p:cNvPr id="40" name="Скругленный прямоугольник 33">
            <a:extLst>
              <a:ext uri="{FF2B5EF4-FFF2-40B4-BE49-F238E27FC236}">
                <a16:creationId xmlns:a16="http://schemas.microsoft.com/office/drawing/2014/main" id="{1515EDCA-B8FC-452D-19A2-4C6674E894FC}"/>
              </a:ext>
            </a:extLst>
          </p:cNvPr>
          <p:cNvSpPr/>
          <p:nvPr/>
        </p:nvSpPr>
        <p:spPr bwMode="auto">
          <a:xfrm>
            <a:off x="1185132" y="3002168"/>
            <a:ext cx="3029910" cy="4159580"/>
          </a:xfrm>
          <a:prstGeom prst="roundRect">
            <a:avLst>
              <a:gd name="adj" fmla="val 3227"/>
            </a:avLst>
          </a:prstGeom>
          <a:solidFill>
            <a:schemeClr val="accent5">
              <a:lumMod val="20000"/>
              <a:lumOff val="80000"/>
            </a:scheme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41" name="T_Text_1">
            <a:extLst>
              <a:ext uri="{FF2B5EF4-FFF2-40B4-BE49-F238E27FC236}">
                <a16:creationId xmlns:a16="http://schemas.microsoft.com/office/drawing/2014/main" id="{AF56A146-7FE5-7860-957A-CB0C6CB09303}"/>
              </a:ext>
            </a:extLst>
          </p:cNvPr>
          <p:cNvSpPr/>
          <p:nvPr/>
        </p:nvSpPr>
        <p:spPr bwMode="auto">
          <a:xfrm>
            <a:off x="1185132" y="3009382"/>
            <a:ext cx="3047145" cy="942156"/>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chemeClr val="tx2">
              <a:lumMod val="20000"/>
              <a:lumOff val="80000"/>
            </a:schemeClr>
          </a:solidFill>
          <a:ln w="12700" cap="flat" cmpd="sng" algn="ctr">
            <a:no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1" forceAA="0" compatLnSpc="1">
            <a:prstTxWarp prst="textNoShape">
              <a:avLst/>
            </a:prstTxWarp>
            <a:noAutofit/>
          </a:bodyPr>
          <a:lstStyle/>
          <a:p>
            <a:pPr algn="ctr" defTabSz="825500" fontAlgn="base" hangingPunct="0">
              <a:lnSpc>
                <a:spcPct val="115000"/>
              </a:lnSpc>
              <a:spcBef>
                <a:spcPct val="0"/>
              </a:spcBef>
              <a:spcAft>
                <a:spcPct val="0"/>
              </a:spcAft>
            </a:pPr>
            <a:r>
              <a:rPr lang="en-US" sz="2200" b="1" dirty="0">
                <a:solidFill>
                  <a:schemeClr val="tx1">
                    <a:lumMod val="75000"/>
                    <a:lumOff val="25000"/>
                  </a:schemeClr>
                </a:solidFill>
                <a:latin typeface="Open Sans" pitchFamily="2" charset="0"/>
              </a:rPr>
              <a:t>Impact on code quality</a:t>
            </a:r>
            <a:endParaRPr kumimoji="0" lang="ru-RU" sz="2200" b="1" i="0" u="none" strike="noStrike" kern="0" cap="none" spc="0" normalizeH="0" baseline="0" noProof="0" dirty="0">
              <a:ln>
                <a:noFill/>
              </a:ln>
              <a:solidFill>
                <a:schemeClr val="tx1">
                  <a:lumMod val="75000"/>
                  <a:lumOff val="25000"/>
                </a:schemeClr>
              </a:solidFill>
              <a:effectLst/>
              <a:uLnTx/>
              <a:uFillTx/>
              <a:latin typeface="Open Sans" pitchFamily="2" charset="0"/>
              <a:ea typeface="Poppins" charset="0"/>
              <a:cs typeface="Poppins" charset="0"/>
              <a:sym typeface="Poppins" charset="0"/>
            </a:endParaRPr>
          </a:p>
        </p:txBody>
      </p:sp>
      <p:sp>
        <p:nvSpPr>
          <p:cNvPr id="42" name="Text_1">
            <a:extLst>
              <a:ext uri="{FF2B5EF4-FFF2-40B4-BE49-F238E27FC236}">
                <a16:creationId xmlns:a16="http://schemas.microsoft.com/office/drawing/2014/main" id="{4000CFDF-6F43-A02B-CD97-6E3995E5F963}"/>
              </a:ext>
            </a:extLst>
          </p:cNvPr>
          <p:cNvSpPr/>
          <p:nvPr/>
        </p:nvSpPr>
        <p:spPr>
          <a:xfrm>
            <a:off x="1223176" y="4731766"/>
            <a:ext cx="2988000" cy="1625188"/>
          </a:xfrm>
          <a:prstGeom prst="rect">
            <a:avLst/>
          </a:prstGeom>
        </p:spPr>
        <p:txBody>
          <a:bodyPr wrap="square" anchor="ctr" anchorCtr="1">
            <a:spAutoFit/>
          </a:bodyPr>
          <a:lstStyle/>
          <a:p>
            <a:pPr lvl="0" algn="ctr" defTabSz="825500" eaLnBrk="0" fontAlgn="base" hangingPunct="0">
              <a:lnSpc>
                <a:spcPct val="115000"/>
              </a:lnSpc>
              <a:spcBef>
                <a:spcPct val="0"/>
              </a:spcBef>
              <a:spcAft>
                <a:spcPct val="0"/>
              </a:spcAft>
              <a:defRPr/>
            </a:pPr>
            <a:r>
              <a:rPr lang="en-US" sz="2200" kern="0" dirty="0">
                <a:solidFill>
                  <a:srgbClr val="404040"/>
                </a:solidFill>
                <a:latin typeface="Open Sans" pitchFamily="2" charset="0"/>
                <a:ea typeface="Open Sans" charset="0"/>
                <a:cs typeface="Open Sans" charset="0"/>
                <a:sym typeface="Poppins" charset="0"/>
              </a:rPr>
              <a:t>AI prompts influence the accuracy and efficiency of AI-generated code.</a:t>
            </a:r>
          </a:p>
        </p:txBody>
      </p:sp>
      <p:grpSp>
        <p:nvGrpSpPr>
          <p:cNvPr id="43" name="Group 42">
            <a:extLst>
              <a:ext uri="{FF2B5EF4-FFF2-40B4-BE49-F238E27FC236}">
                <a16:creationId xmlns:a16="http://schemas.microsoft.com/office/drawing/2014/main" id="{6C41929F-FA57-143B-2233-C3C7D49FDC06}"/>
              </a:ext>
            </a:extLst>
          </p:cNvPr>
          <p:cNvGrpSpPr/>
          <p:nvPr/>
        </p:nvGrpSpPr>
        <p:grpSpPr>
          <a:xfrm>
            <a:off x="4095456" y="3270335"/>
            <a:ext cx="887636" cy="591757"/>
            <a:chOff x="3481952" y="1911294"/>
            <a:chExt cx="1318527" cy="879018"/>
          </a:xfrm>
          <a:effectLst>
            <a:outerShdw blurRad="63500" sx="102000" sy="102000" algn="ctr" rotWithShape="0">
              <a:prstClr val="black">
                <a:alpha val="40000"/>
              </a:prstClr>
            </a:outerShdw>
          </a:effectLst>
        </p:grpSpPr>
        <p:sp>
          <p:nvSpPr>
            <p:cNvPr id="44" name="Овал 58">
              <a:extLst>
                <a:ext uri="{FF2B5EF4-FFF2-40B4-BE49-F238E27FC236}">
                  <a16:creationId xmlns:a16="http://schemas.microsoft.com/office/drawing/2014/main" id="{D557CEC9-5D2D-A714-5757-4C61158A611A}"/>
                </a:ext>
              </a:extLst>
            </p:cNvPr>
            <p:cNvSpPr/>
            <p:nvPr/>
          </p:nvSpPr>
          <p:spPr bwMode="auto">
            <a:xfrm>
              <a:off x="3921461" y="1911294"/>
              <a:ext cx="879018" cy="879018"/>
            </a:xfrm>
            <a:prstGeom prst="ellipse">
              <a:avLst/>
            </a:prstGeom>
            <a:solidFill>
              <a:srgbClr val="FEFFF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45" name="Овал 44">
              <a:extLst>
                <a:ext uri="{FF2B5EF4-FFF2-40B4-BE49-F238E27FC236}">
                  <a16:creationId xmlns:a16="http://schemas.microsoft.com/office/drawing/2014/main" id="{C3213443-9D49-AC96-363C-D6C788DCC815}"/>
                </a:ext>
              </a:extLst>
            </p:cNvPr>
            <p:cNvSpPr/>
            <p:nvPr/>
          </p:nvSpPr>
          <p:spPr bwMode="auto">
            <a:xfrm>
              <a:off x="3481952" y="1911294"/>
              <a:ext cx="879018" cy="879018"/>
            </a:xfrm>
            <a:prstGeom prst="ellipse">
              <a:avLst/>
            </a:prstGeom>
            <a:solidFill>
              <a:srgbClr val="FEFFF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grpSp>
          <p:nvGrpSpPr>
            <p:cNvPr id="46" name="Группа 1">
              <a:extLst>
                <a:ext uri="{FF2B5EF4-FFF2-40B4-BE49-F238E27FC236}">
                  <a16:creationId xmlns:a16="http://schemas.microsoft.com/office/drawing/2014/main" id="{38353C50-A459-4452-5C7F-D32C8FF6C0A7}"/>
                </a:ext>
              </a:extLst>
            </p:cNvPr>
            <p:cNvGrpSpPr/>
            <p:nvPr/>
          </p:nvGrpSpPr>
          <p:grpSpPr>
            <a:xfrm>
              <a:off x="3776861" y="2206203"/>
              <a:ext cx="728708" cy="289199"/>
              <a:chOff x="6229988" y="3236248"/>
              <a:chExt cx="1014812" cy="402744"/>
            </a:xfrm>
          </p:grpSpPr>
          <p:sp>
            <p:nvSpPr>
              <p:cNvPr id="47" name="Овал 59">
                <a:extLst>
                  <a:ext uri="{FF2B5EF4-FFF2-40B4-BE49-F238E27FC236}">
                    <a16:creationId xmlns:a16="http://schemas.microsoft.com/office/drawing/2014/main" id="{B4189C55-C28A-2BDF-B3FB-2203C4ACE437}"/>
                  </a:ext>
                </a:extLst>
              </p:cNvPr>
              <p:cNvSpPr/>
              <p:nvPr/>
            </p:nvSpPr>
            <p:spPr bwMode="auto">
              <a:xfrm>
                <a:off x="6842056" y="3236248"/>
                <a:ext cx="402744" cy="402744"/>
              </a:xfrm>
              <a:prstGeom prst="ellipse">
                <a:avLst/>
              </a:prstGeom>
              <a:solidFill>
                <a:srgbClr val="C4CACB"/>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48" name="Овал 45">
                <a:extLst>
                  <a:ext uri="{FF2B5EF4-FFF2-40B4-BE49-F238E27FC236}">
                    <a16:creationId xmlns:a16="http://schemas.microsoft.com/office/drawing/2014/main" id="{BC2D81E7-7B0F-D2BB-23A3-24B44DAE70DF}"/>
                  </a:ext>
                </a:extLst>
              </p:cNvPr>
              <p:cNvSpPr/>
              <p:nvPr/>
            </p:nvSpPr>
            <p:spPr bwMode="auto">
              <a:xfrm>
                <a:off x="6229988" y="3236248"/>
                <a:ext cx="402744" cy="402744"/>
              </a:xfrm>
              <a:prstGeom prst="ellipse">
                <a:avLst/>
              </a:prstGeom>
              <a:solidFill>
                <a:srgbClr val="C4CACB"/>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cxnSp>
            <p:nvCxnSpPr>
              <p:cNvPr id="49" name="Прямая соединительная линия 74">
                <a:extLst>
                  <a:ext uri="{FF2B5EF4-FFF2-40B4-BE49-F238E27FC236}">
                    <a16:creationId xmlns:a16="http://schemas.microsoft.com/office/drawing/2014/main" id="{9580D047-76AE-EDC0-8B3C-06C28E21C4FF}"/>
                  </a:ext>
                </a:extLst>
              </p:cNvPr>
              <p:cNvCxnSpPr>
                <a:cxnSpLocks/>
              </p:cNvCxnSpPr>
              <p:nvPr/>
            </p:nvCxnSpPr>
            <p:spPr bwMode="auto">
              <a:xfrm>
                <a:off x="6456578" y="3443783"/>
                <a:ext cx="586850" cy="0"/>
              </a:xfrm>
              <a:prstGeom prst="line">
                <a:avLst/>
              </a:prstGeom>
              <a:blipFill dpi="0" rotWithShape="0">
                <a:blip r:embed="rId3"/>
                <a:srcRect/>
                <a:tile tx="0" ty="0" sx="100000" sy="100000" flip="none" algn="tl"/>
              </a:blipFill>
              <a:ln w="38100" cap="flat" cmpd="sng" algn="ctr">
                <a:solidFill>
                  <a:srgbClr val="C4CACB"/>
                </a:solidFill>
                <a:prstDash val="solid"/>
                <a:miter lim="400000"/>
                <a:headEnd type="none" w="med" len="med"/>
                <a:tailEnd type="none" w="med" len="med"/>
              </a:ln>
              <a:effectLst/>
            </p:spPr>
          </p:cxnSp>
        </p:grpSp>
      </p:grpSp>
      <p:sp>
        <p:nvSpPr>
          <p:cNvPr id="50" name="Скругленный прямоугольник 33">
            <a:extLst>
              <a:ext uri="{FF2B5EF4-FFF2-40B4-BE49-F238E27FC236}">
                <a16:creationId xmlns:a16="http://schemas.microsoft.com/office/drawing/2014/main" id="{094FE165-DD77-354E-DF5B-907CA42C65CA}"/>
              </a:ext>
            </a:extLst>
          </p:cNvPr>
          <p:cNvSpPr/>
          <p:nvPr/>
        </p:nvSpPr>
        <p:spPr bwMode="auto">
          <a:xfrm>
            <a:off x="12052521" y="3002168"/>
            <a:ext cx="3029910" cy="4159580"/>
          </a:xfrm>
          <a:prstGeom prst="roundRect">
            <a:avLst>
              <a:gd name="adj" fmla="val 3227"/>
            </a:avLst>
          </a:prstGeom>
          <a:solidFill>
            <a:schemeClr val="accent5">
              <a:lumMod val="20000"/>
              <a:lumOff val="80000"/>
            </a:schemeClr>
          </a:solidFill>
          <a:ln w="3175" cap="flat" cmpd="sng" algn="ctr">
            <a:solidFill>
              <a:schemeClr val="bg1">
                <a:lumMod val="65000"/>
              </a:schemeClr>
            </a:solidFill>
            <a:prstDash val="solid"/>
            <a:miter lim="400000"/>
            <a:headEnd type="none" w="med" len="med"/>
            <a:tailEnd type="none" w="med" len="med"/>
          </a:ln>
          <a:effectLst>
            <a:outerShdw blurRad="50800" dist="38100" dir="2700000" algn="tl" rotWithShape="0">
              <a:prstClr val="black">
                <a:alpha val="40000"/>
              </a:prstClr>
            </a:outerShdw>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51" name="T_Text_4">
            <a:extLst>
              <a:ext uri="{FF2B5EF4-FFF2-40B4-BE49-F238E27FC236}">
                <a16:creationId xmlns:a16="http://schemas.microsoft.com/office/drawing/2014/main" id="{B9CDDE51-B878-C897-D484-6FE03BAF35CC}"/>
              </a:ext>
            </a:extLst>
          </p:cNvPr>
          <p:cNvSpPr/>
          <p:nvPr/>
        </p:nvSpPr>
        <p:spPr bwMode="auto">
          <a:xfrm>
            <a:off x="12060992" y="3002168"/>
            <a:ext cx="3047145" cy="949370"/>
          </a:xfrm>
          <a:custGeom>
            <a:avLst/>
            <a:gdLst>
              <a:gd name="connsiteX0" fmla="*/ 159173 w 4932548"/>
              <a:gd name="connsiteY0" fmla="*/ 0 h 1944216"/>
              <a:gd name="connsiteX1" fmla="*/ 4773375 w 4932548"/>
              <a:gd name="connsiteY1" fmla="*/ 0 h 1944216"/>
              <a:gd name="connsiteX2" fmla="*/ 4932548 w 4932548"/>
              <a:gd name="connsiteY2" fmla="*/ 159173 h 1944216"/>
              <a:gd name="connsiteX3" fmla="*/ 4932548 w 4932548"/>
              <a:gd name="connsiteY3" fmla="*/ 1944216 h 1944216"/>
              <a:gd name="connsiteX4" fmla="*/ 0 w 4932548"/>
              <a:gd name="connsiteY4" fmla="*/ 1944216 h 1944216"/>
              <a:gd name="connsiteX5" fmla="*/ 0 w 4932548"/>
              <a:gd name="connsiteY5" fmla="*/ 159173 h 1944216"/>
              <a:gd name="connsiteX6" fmla="*/ 159173 w 4932548"/>
              <a:gd name="connsiteY6" fmla="*/ 0 h 1944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2548" h="1944216">
                <a:moveTo>
                  <a:pt x="159173" y="0"/>
                </a:moveTo>
                <a:lnTo>
                  <a:pt x="4773375" y="0"/>
                </a:lnTo>
                <a:cubicBezTo>
                  <a:pt x="4861284" y="0"/>
                  <a:pt x="4932548" y="71264"/>
                  <a:pt x="4932548" y="159173"/>
                </a:cubicBezTo>
                <a:lnTo>
                  <a:pt x="4932548" y="1944216"/>
                </a:lnTo>
                <a:lnTo>
                  <a:pt x="0" y="1944216"/>
                </a:lnTo>
                <a:lnTo>
                  <a:pt x="0" y="159173"/>
                </a:lnTo>
                <a:cubicBezTo>
                  <a:pt x="0" y="71264"/>
                  <a:pt x="71264" y="0"/>
                  <a:pt x="159173" y="0"/>
                </a:cubicBezTo>
                <a:close/>
              </a:path>
            </a:pathLst>
          </a:custGeom>
          <a:solidFill>
            <a:schemeClr val="accent6">
              <a:lumMod val="40000"/>
              <a:lumOff val="60000"/>
            </a:schemeClr>
          </a:solidFill>
          <a:ln w="12700" cap="flat" cmpd="sng" algn="ctr">
            <a:solidFill>
              <a:schemeClr val="accent5">
                <a:lumMod val="20000"/>
                <a:lumOff val="80000"/>
              </a:schemeClr>
            </a:solidFill>
            <a:prstDash val="solid"/>
            <a:miter lim="400000"/>
            <a:headEnd type="none" w="med" len="med"/>
            <a:tailEnd type="none" w="med" len="med"/>
          </a:ln>
          <a:effectLst/>
        </p:spPr>
        <p:txBody>
          <a:bodyPr rot="0" spcFirstLastPara="0" vertOverflow="overflow" horzOverflow="overflow" vert="horz" wrap="square" lIns="38100" tIns="38100" rIns="38100" bIns="38100" numCol="1" spcCol="0" rtlCol="0" fromWordArt="0" anchor="ctr" anchorCtr="1" forceAA="0" compatLnSpc="1">
            <a:prstTxWarp prst="textNoShape">
              <a:avLst/>
            </a:prstTxWarp>
            <a:noAutofit/>
          </a:bodyPr>
          <a:lstStyle/>
          <a:p>
            <a:pPr algn="ctr" defTabSz="825500" fontAlgn="base" hangingPunct="0">
              <a:lnSpc>
                <a:spcPct val="115000"/>
              </a:lnSpc>
              <a:spcBef>
                <a:spcPct val="0"/>
              </a:spcBef>
              <a:spcAft>
                <a:spcPct val="0"/>
              </a:spcAft>
            </a:pPr>
            <a:r>
              <a:rPr kumimoji="0" lang="en-US" sz="2200" b="1" i="0" u="none" strike="noStrike" kern="0" cap="none" spc="0" normalizeH="0" baseline="0" noProof="0" dirty="0">
                <a:ln>
                  <a:noFill/>
                </a:ln>
                <a:solidFill>
                  <a:schemeClr val="tx1">
                    <a:lumMod val="75000"/>
                    <a:lumOff val="25000"/>
                  </a:schemeClr>
                </a:solidFill>
                <a:effectLst/>
                <a:uLnTx/>
                <a:uFillTx/>
                <a:latin typeface="Open Sans" pitchFamily="2" charset="0"/>
                <a:ea typeface="Poppins" charset="0"/>
                <a:cs typeface="Poppins" charset="0"/>
                <a:sym typeface="Poppins" charset="0"/>
              </a:rPr>
              <a:t>Best practices for effective </a:t>
            </a:r>
            <a:r>
              <a:rPr lang="en-US" sz="2200" b="1" kern="0" dirty="0">
                <a:solidFill>
                  <a:schemeClr val="tx1">
                    <a:lumMod val="75000"/>
                    <a:lumOff val="25000"/>
                  </a:schemeClr>
                </a:solidFill>
                <a:latin typeface="Open Sans" pitchFamily="2" charset="0"/>
                <a:ea typeface="Poppins" charset="0"/>
                <a:cs typeface="Poppins" charset="0"/>
                <a:sym typeface="Poppins" charset="0"/>
              </a:rPr>
              <a:t>p</a:t>
            </a:r>
            <a:r>
              <a:rPr kumimoji="0" lang="en-US" sz="2200" b="1" i="0" u="none" strike="noStrike" kern="0" cap="none" spc="0" normalizeH="0" baseline="0" noProof="0" dirty="0" err="1">
                <a:ln>
                  <a:noFill/>
                </a:ln>
                <a:solidFill>
                  <a:schemeClr val="tx1">
                    <a:lumMod val="75000"/>
                    <a:lumOff val="25000"/>
                  </a:schemeClr>
                </a:solidFill>
                <a:effectLst/>
                <a:uLnTx/>
                <a:uFillTx/>
                <a:latin typeface="Open Sans" pitchFamily="2" charset="0"/>
                <a:ea typeface="Poppins" charset="0"/>
                <a:cs typeface="Poppins" charset="0"/>
                <a:sym typeface="Poppins" charset="0"/>
              </a:rPr>
              <a:t>rompts</a:t>
            </a:r>
            <a:endParaRPr kumimoji="0" lang="ru-RU" sz="2200" b="1" i="0" u="none" strike="noStrike" kern="0" cap="none" spc="0" normalizeH="0" baseline="0" noProof="0" dirty="0">
              <a:ln>
                <a:noFill/>
              </a:ln>
              <a:solidFill>
                <a:schemeClr val="tx1">
                  <a:lumMod val="75000"/>
                  <a:lumOff val="25000"/>
                </a:schemeClr>
              </a:solidFill>
              <a:effectLst/>
              <a:uLnTx/>
              <a:uFillTx/>
              <a:latin typeface="Open Sans" pitchFamily="2" charset="0"/>
              <a:ea typeface="Poppins" charset="0"/>
              <a:cs typeface="Poppins" charset="0"/>
              <a:sym typeface="Poppins" charset="0"/>
            </a:endParaRPr>
          </a:p>
        </p:txBody>
      </p:sp>
      <p:sp>
        <p:nvSpPr>
          <p:cNvPr id="52" name="Text_4">
            <a:extLst>
              <a:ext uri="{FF2B5EF4-FFF2-40B4-BE49-F238E27FC236}">
                <a16:creationId xmlns:a16="http://schemas.microsoft.com/office/drawing/2014/main" id="{F2C45740-3C79-F9DB-359C-3D55273759E3}"/>
              </a:ext>
            </a:extLst>
          </p:cNvPr>
          <p:cNvSpPr/>
          <p:nvPr/>
        </p:nvSpPr>
        <p:spPr>
          <a:xfrm>
            <a:off x="12090565" y="4342429"/>
            <a:ext cx="2988000" cy="2403863"/>
          </a:xfrm>
          <a:prstGeom prst="rect">
            <a:avLst/>
          </a:prstGeom>
        </p:spPr>
        <p:txBody>
          <a:bodyPr wrap="square" anchor="ctr" anchorCtr="1">
            <a:spAutoFit/>
          </a:bodyPr>
          <a:lstStyle/>
          <a:p>
            <a:pPr lvl="0" algn="ctr" defTabSz="825500" eaLnBrk="0" fontAlgn="base" hangingPunct="0">
              <a:lnSpc>
                <a:spcPct val="115000"/>
              </a:lnSpc>
              <a:spcBef>
                <a:spcPct val="0"/>
              </a:spcBef>
              <a:spcAft>
                <a:spcPct val="0"/>
              </a:spcAft>
              <a:defRPr/>
            </a:pPr>
            <a:r>
              <a:rPr lang="en-US" sz="2200" kern="0" dirty="0">
                <a:solidFill>
                  <a:srgbClr val="404040"/>
                </a:solidFill>
                <a:latin typeface="Open Sans" pitchFamily="2" charset="0"/>
                <a:ea typeface="Open Sans" charset="0"/>
                <a:cs typeface="Open Sans" charset="0"/>
                <a:sym typeface="Poppins" charset="0"/>
              </a:rPr>
              <a:t>Best practices include using clear instructions, defining constraints, and refining prompts iteratively.</a:t>
            </a:r>
          </a:p>
        </p:txBody>
      </p:sp>
      <p:grpSp>
        <p:nvGrpSpPr>
          <p:cNvPr id="53" name="Group 52">
            <a:extLst>
              <a:ext uri="{FF2B5EF4-FFF2-40B4-BE49-F238E27FC236}">
                <a16:creationId xmlns:a16="http://schemas.microsoft.com/office/drawing/2014/main" id="{D6FA5C2E-FCB7-DBB7-4BD3-36D6053619B1}"/>
              </a:ext>
            </a:extLst>
          </p:cNvPr>
          <p:cNvGrpSpPr/>
          <p:nvPr/>
        </p:nvGrpSpPr>
        <p:grpSpPr>
          <a:xfrm>
            <a:off x="11316842" y="3273313"/>
            <a:ext cx="887636" cy="591757"/>
            <a:chOff x="3481952" y="1911294"/>
            <a:chExt cx="1318527" cy="879018"/>
          </a:xfrm>
          <a:effectLst>
            <a:outerShdw blurRad="63500" sx="102000" sy="102000" algn="ctr" rotWithShape="0">
              <a:prstClr val="black">
                <a:alpha val="40000"/>
              </a:prstClr>
            </a:outerShdw>
          </a:effectLst>
        </p:grpSpPr>
        <p:sp>
          <p:nvSpPr>
            <p:cNvPr id="54" name="Овал 58">
              <a:extLst>
                <a:ext uri="{FF2B5EF4-FFF2-40B4-BE49-F238E27FC236}">
                  <a16:creationId xmlns:a16="http://schemas.microsoft.com/office/drawing/2014/main" id="{29E18D92-84AE-E4BF-8A9F-BAD6CAB12FFE}"/>
                </a:ext>
              </a:extLst>
            </p:cNvPr>
            <p:cNvSpPr/>
            <p:nvPr/>
          </p:nvSpPr>
          <p:spPr bwMode="auto">
            <a:xfrm>
              <a:off x="3921461" y="1911294"/>
              <a:ext cx="879018" cy="879018"/>
            </a:xfrm>
            <a:prstGeom prst="ellipse">
              <a:avLst/>
            </a:prstGeom>
            <a:solidFill>
              <a:srgbClr val="FEFFF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55" name="Овал 44">
              <a:extLst>
                <a:ext uri="{FF2B5EF4-FFF2-40B4-BE49-F238E27FC236}">
                  <a16:creationId xmlns:a16="http://schemas.microsoft.com/office/drawing/2014/main" id="{2E4C9885-9AFF-9114-88EB-3815AF20F764}"/>
                </a:ext>
              </a:extLst>
            </p:cNvPr>
            <p:cNvSpPr/>
            <p:nvPr/>
          </p:nvSpPr>
          <p:spPr bwMode="auto">
            <a:xfrm>
              <a:off x="3481952" y="1911294"/>
              <a:ext cx="879018" cy="879018"/>
            </a:xfrm>
            <a:prstGeom prst="ellipse">
              <a:avLst/>
            </a:prstGeom>
            <a:solidFill>
              <a:srgbClr val="FEFFFF"/>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grpSp>
          <p:nvGrpSpPr>
            <p:cNvPr id="56" name="Группа 1">
              <a:extLst>
                <a:ext uri="{FF2B5EF4-FFF2-40B4-BE49-F238E27FC236}">
                  <a16:creationId xmlns:a16="http://schemas.microsoft.com/office/drawing/2014/main" id="{199FF2E0-F960-6827-F714-9F7008E28CEA}"/>
                </a:ext>
              </a:extLst>
            </p:cNvPr>
            <p:cNvGrpSpPr/>
            <p:nvPr/>
          </p:nvGrpSpPr>
          <p:grpSpPr>
            <a:xfrm>
              <a:off x="3776861" y="2206203"/>
              <a:ext cx="728708" cy="289199"/>
              <a:chOff x="6229988" y="3236248"/>
              <a:chExt cx="1014812" cy="402744"/>
            </a:xfrm>
          </p:grpSpPr>
          <p:sp>
            <p:nvSpPr>
              <p:cNvPr id="57" name="Овал 59">
                <a:extLst>
                  <a:ext uri="{FF2B5EF4-FFF2-40B4-BE49-F238E27FC236}">
                    <a16:creationId xmlns:a16="http://schemas.microsoft.com/office/drawing/2014/main" id="{EACB1E56-E8EF-2D5B-6284-E5D74EC1F462}"/>
                  </a:ext>
                </a:extLst>
              </p:cNvPr>
              <p:cNvSpPr/>
              <p:nvPr/>
            </p:nvSpPr>
            <p:spPr bwMode="auto">
              <a:xfrm>
                <a:off x="6842056" y="3236248"/>
                <a:ext cx="402744" cy="402744"/>
              </a:xfrm>
              <a:prstGeom prst="ellipse">
                <a:avLst/>
              </a:prstGeom>
              <a:solidFill>
                <a:srgbClr val="C4CACB"/>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sp>
            <p:nvSpPr>
              <p:cNvPr id="58" name="Овал 45">
                <a:extLst>
                  <a:ext uri="{FF2B5EF4-FFF2-40B4-BE49-F238E27FC236}">
                    <a16:creationId xmlns:a16="http://schemas.microsoft.com/office/drawing/2014/main" id="{8A9C772A-2C4A-9FA1-6D38-FAAEC280A8B8}"/>
                  </a:ext>
                </a:extLst>
              </p:cNvPr>
              <p:cNvSpPr/>
              <p:nvPr/>
            </p:nvSpPr>
            <p:spPr bwMode="auto">
              <a:xfrm>
                <a:off x="6229988" y="3236248"/>
                <a:ext cx="402744" cy="402744"/>
              </a:xfrm>
              <a:prstGeom prst="ellipse">
                <a:avLst/>
              </a:prstGeom>
              <a:solidFill>
                <a:srgbClr val="C4CACB"/>
              </a:soli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lvl="0" indent="0" defTabSz="825500" eaLnBrk="1" fontAlgn="base" latinLnBrk="0" hangingPunct="0">
                  <a:lnSpc>
                    <a:spcPct val="100000"/>
                  </a:lnSpc>
                  <a:spcBef>
                    <a:spcPct val="0"/>
                  </a:spcBef>
                  <a:spcAft>
                    <a:spcPct val="0"/>
                  </a:spcAft>
                  <a:buClrTx/>
                  <a:buSzTx/>
                  <a:buFontTx/>
                  <a:buNone/>
                  <a:tabLst/>
                  <a:defRPr/>
                </a:pPr>
                <a:endParaRPr kumimoji="0" lang="ru-RU" sz="2000" b="0" i="0" u="none" strike="noStrike" kern="0" cap="none" spc="0" normalizeH="0" baseline="0" noProof="0">
                  <a:ln>
                    <a:noFill/>
                  </a:ln>
                  <a:solidFill>
                    <a:srgbClr val="74808C"/>
                  </a:solidFill>
                  <a:effectLst/>
                  <a:uLnTx/>
                  <a:uFillTx/>
                  <a:latin typeface="Poppins" charset="0"/>
                  <a:ea typeface="Poppins" charset="0"/>
                  <a:cs typeface="Poppins" charset="0"/>
                  <a:sym typeface="Poppins" charset="0"/>
                </a:endParaRPr>
              </a:p>
            </p:txBody>
          </p:sp>
          <p:cxnSp>
            <p:nvCxnSpPr>
              <p:cNvPr id="59" name="Прямая соединительная линия 74">
                <a:extLst>
                  <a:ext uri="{FF2B5EF4-FFF2-40B4-BE49-F238E27FC236}">
                    <a16:creationId xmlns:a16="http://schemas.microsoft.com/office/drawing/2014/main" id="{BDE0061B-99C8-8B45-9948-73524AE5D150}"/>
                  </a:ext>
                </a:extLst>
              </p:cNvPr>
              <p:cNvCxnSpPr>
                <a:cxnSpLocks/>
              </p:cNvCxnSpPr>
              <p:nvPr/>
            </p:nvCxnSpPr>
            <p:spPr bwMode="auto">
              <a:xfrm>
                <a:off x="6456578" y="3443783"/>
                <a:ext cx="586850" cy="0"/>
              </a:xfrm>
              <a:prstGeom prst="line">
                <a:avLst/>
              </a:prstGeom>
              <a:blipFill dpi="0" rotWithShape="0">
                <a:blip r:embed="rId3"/>
                <a:srcRect/>
                <a:tile tx="0" ty="0" sx="100000" sy="100000" flip="none" algn="tl"/>
              </a:blipFill>
              <a:ln w="38100" cap="flat" cmpd="sng" algn="ctr">
                <a:solidFill>
                  <a:srgbClr val="C4CACB"/>
                </a:solidFill>
                <a:prstDash val="solid"/>
                <a:miter lim="400000"/>
                <a:headEnd type="none" w="med" len="med"/>
                <a:tailEnd type="none" w="med" len="med"/>
              </a:ln>
              <a:effectLst/>
            </p:spPr>
          </p:cxnSp>
        </p:grpSp>
      </p:grpSp>
    </p:spTree>
    <p:extLst>
      <p:ext uri="{BB962C8B-B14F-4D97-AF65-F5344CB8AC3E}">
        <p14:creationId xmlns:p14="http://schemas.microsoft.com/office/powerpoint/2010/main" val="9234562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9A7A1F-D465-F4CA-593E-D1DE24ED15A7}"/>
              </a:ext>
            </a:extLst>
          </p:cNvPr>
          <p:cNvSpPr>
            <a:spLocks noGrp="1"/>
          </p:cNvSpPr>
          <p:nvPr>
            <p:ph type="body" idx="10"/>
          </p:nvPr>
        </p:nvSpPr>
        <p:spPr/>
        <p:txBody>
          <a:bodyPr/>
          <a:lstStyle/>
          <a:p>
            <a:r>
              <a:rPr lang="en-US" dirty="0"/>
              <a:t>Writing clear and structured prompts helps AI generate high-quality, accurate code. Below are key techniques for improving AI-generated outputs</a:t>
            </a:r>
            <a:r>
              <a:rPr lang="en-US"/>
              <a:t>:</a:t>
            </a:r>
            <a:endParaRPr lang="en-US" dirty="0"/>
          </a:p>
        </p:txBody>
      </p:sp>
      <p:sp>
        <p:nvSpPr>
          <p:cNvPr id="4" name="Title 3">
            <a:extLst>
              <a:ext uri="{FF2B5EF4-FFF2-40B4-BE49-F238E27FC236}">
                <a16:creationId xmlns:a16="http://schemas.microsoft.com/office/drawing/2014/main" id="{62DF903D-28B5-536A-99C9-BC17A27D5B95}"/>
              </a:ext>
            </a:extLst>
          </p:cNvPr>
          <p:cNvSpPr>
            <a:spLocks noGrp="1"/>
          </p:cNvSpPr>
          <p:nvPr>
            <p:ph type="title"/>
          </p:nvPr>
        </p:nvSpPr>
        <p:spPr/>
        <p:txBody>
          <a:bodyPr>
            <a:normAutofit/>
          </a:bodyPr>
          <a:lstStyle/>
          <a:p>
            <a:r>
              <a:rPr lang="en-US" b="1" dirty="0"/>
              <a:t>Effective Prompting Techniques for Coding</a:t>
            </a:r>
            <a:endParaRPr lang="en-US" dirty="0"/>
          </a:p>
        </p:txBody>
      </p:sp>
      <p:sp>
        <p:nvSpPr>
          <p:cNvPr id="6" name="Brandline_LVC">
            <a:extLst>
              <a:ext uri="{FF2B5EF4-FFF2-40B4-BE49-F238E27FC236}">
                <a16:creationId xmlns:a16="http://schemas.microsoft.com/office/drawing/2014/main" id="{D6D8A1C0-2B6B-FC09-737C-45565A874A7E}"/>
              </a:ext>
            </a:extLst>
          </p:cNvPr>
          <p:cNvSpPr/>
          <p:nvPr/>
        </p:nvSpPr>
        <p:spPr>
          <a:xfrm>
            <a:off x="3416300" y="816324"/>
            <a:ext cx="9425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DCF86C08-4AAB-558A-6CAF-C30716D9F637}"/>
              </a:ext>
            </a:extLst>
          </p:cNvPr>
          <p:cNvCxnSpPr>
            <a:cxnSpLocks/>
          </p:cNvCxnSpPr>
          <p:nvPr/>
        </p:nvCxnSpPr>
        <p:spPr>
          <a:xfrm>
            <a:off x="2489551" y="5566589"/>
            <a:ext cx="11533371" cy="0"/>
          </a:xfrm>
          <a:prstGeom prst="straightConnector1">
            <a:avLst/>
          </a:prstGeom>
          <a:ln w="19050">
            <a:solidFill>
              <a:schemeClr val="bg1">
                <a:lumMod val="50000"/>
                <a:alpha val="72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98AE8F-66DE-9C33-3E14-B5828908D15D}"/>
              </a:ext>
            </a:extLst>
          </p:cNvPr>
          <p:cNvCxnSpPr>
            <a:cxnSpLocks/>
          </p:cNvCxnSpPr>
          <p:nvPr/>
        </p:nvCxnSpPr>
        <p:spPr>
          <a:xfrm flipV="1">
            <a:off x="8156030" y="2904002"/>
            <a:ext cx="0" cy="5303520"/>
          </a:xfrm>
          <a:prstGeom prst="straightConnector1">
            <a:avLst/>
          </a:prstGeom>
          <a:ln w="19050">
            <a:solidFill>
              <a:schemeClr val="bg1">
                <a:lumMod val="50000"/>
                <a:alpha val="72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1" name="Arrow: Pentagon 20">
            <a:extLst>
              <a:ext uri="{FF2B5EF4-FFF2-40B4-BE49-F238E27FC236}">
                <a16:creationId xmlns:a16="http://schemas.microsoft.com/office/drawing/2014/main" id="{A12EF35F-8D3F-D10C-17AF-6FE8E6742AB1}"/>
              </a:ext>
            </a:extLst>
          </p:cNvPr>
          <p:cNvSpPr/>
          <p:nvPr/>
        </p:nvSpPr>
        <p:spPr>
          <a:xfrm>
            <a:off x="8634947" y="3319347"/>
            <a:ext cx="5657539" cy="1932107"/>
          </a:xfrm>
          <a:prstGeom prst="homePlate">
            <a:avLst>
              <a:gd name="adj" fmla="val 35075"/>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Arrow: Pentagon 21">
            <a:extLst>
              <a:ext uri="{FF2B5EF4-FFF2-40B4-BE49-F238E27FC236}">
                <a16:creationId xmlns:a16="http://schemas.microsoft.com/office/drawing/2014/main" id="{33FDF2A3-7EC5-9B12-FA76-C5C33DEF042C}"/>
              </a:ext>
            </a:extLst>
          </p:cNvPr>
          <p:cNvSpPr/>
          <p:nvPr/>
        </p:nvSpPr>
        <p:spPr>
          <a:xfrm>
            <a:off x="8634947" y="5851813"/>
            <a:ext cx="5657539" cy="1932107"/>
          </a:xfrm>
          <a:prstGeom prst="homePlate">
            <a:avLst>
              <a:gd name="adj" fmla="val 35075"/>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3" name="Arrow: Pentagon 22">
            <a:extLst>
              <a:ext uri="{FF2B5EF4-FFF2-40B4-BE49-F238E27FC236}">
                <a16:creationId xmlns:a16="http://schemas.microsoft.com/office/drawing/2014/main" id="{59187BF5-BA15-050C-A916-47AE24E18CA7}"/>
              </a:ext>
            </a:extLst>
          </p:cNvPr>
          <p:cNvSpPr/>
          <p:nvPr/>
        </p:nvSpPr>
        <p:spPr>
          <a:xfrm flipH="1">
            <a:off x="2238913" y="3319347"/>
            <a:ext cx="5421471" cy="1932107"/>
          </a:xfrm>
          <a:prstGeom prst="homePlate">
            <a:avLst>
              <a:gd name="adj" fmla="val 3507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Arrow: Pentagon 23">
            <a:extLst>
              <a:ext uri="{FF2B5EF4-FFF2-40B4-BE49-F238E27FC236}">
                <a16:creationId xmlns:a16="http://schemas.microsoft.com/office/drawing/2014/main" id="{3AD1E70C-29CC-15AE-5495-FCAD11ADB9D1}"/>
              </a:ext>
            </a:extLst>
          </p:cNvPr>
          <p:cNvSpPr/>
          <p:nvPr/>
        </p:nvSpPr>
        <p:spPr>
          <a:xfrm flipH="1">
            <a:off x="2238913" y="5851813"/>
            <a:ext cx="5421471" cy="1932107"/>
          </a:xfrm>
          <a:prstGeom prst="homePlate">
            <a:avLst>
              <a:gd name="adj" fmla="val 3507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_2">
            <a:extLst>
              <a:ext uri="{FF2B5EF4-FFF2-40B4-BE49-F238E27FC236}">
                <a16:creationId xmlns:a16="http://schemas.microsoft.com/office/drawing/2014/main" id="{D6BBEE63-2A42-E091-667C-9A0A2DED6350}"/>
              </a:ext>
            </a:extLst>
          </p:cNvPr>
          <p:cNvSpPr/>
          <p:nvPr/>
        </p:nvSpPr>
        <p:spPr>
          <a:xfrm>
            <a:off x="8922069" y="3869381"/>
            <a:ext cx="4424123" cy="1226554"/>
          </a:xfrm>
          <a:prstGeom prst="rect">
            <a:avLst/>
          </a:prstGeom>
          <a:scene3d>
            <a:camera prst="orthographicFront"/>
            <a:lightRig rig="threePt" dir="t"/>
          </a:scene3d>
        </p:spPr>
        <p:txBody>
          <a:bodyPr wrap="square" anchor="t" anchorCtr="0">
            <a:sp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Show AI the expected output format to improve context and accuracy</a:t>
            </a:r>
          </a:p>
        </p:txBody>
      </p:sp>
      <p:sp>
        <p:nvSpPr>
          <p:cNvPr id="26" name="T_Text_2">
            <a:extLst>
              <a:ext uri="{FF2B5EF4-FFF2-40B4-BE49-F238E27FC236}">
                <a16:creationId xmlns:a16="http://schemas.microsoft.com/office/drawing/2014/main" id="{ACCD8237-5B12-0F31-4516-3B9860255678}"/>
              </a:ext>
            </a:extLst>
          </p:cNvPr>
          <p:cNvSpPr txBox="1"/>
          <p:nvPr/>
        </p:nvSpPr>
        <p:spPr>
          <a:xfrm>
            <a:off x="8922069" y="3450717"/>
            <a:ext cx="3533115" cy="457176"/>
          </a:xfrm>
          <a:prstGeom prst="rect">
            <a:avLst/>
          </a:prstGeom>
          <a:noFill/>
        </p:spPr>
        <p:txBody>
          <a:bodyPr wrap="square" rtlCol="0" anchor="ctr" anchorCtr="0">
            <a:spAutoFit/>
          </a:bodyPr>
          <a:lstStyle/>
          <a:p>
            <a:pPr>
              <a:lnSpc>
                <a:spcPct val="115000"/>
              </a:lnSpc>
            </a:pPr>
            <a:r>
              <a:rPr lang="en-US" sz="2200" b="1" dirty="0">
                <a:solidFill>
                  <a:srgbClr val="404040"/>
                </a:solidFill>
                <a:latin typeface="Open Sans" pitchFamily="2" charset="0"/>
                <a:cs typeface="Sora ExtraBold" pitchFamily="2" charset="0"/>
              </a:rPr>
              <a:t>Provide examples</a:t>
            </a:r>
          </a:p>
        </p:txBody>
      </p:sp>
      <p:sp>
        <p:nvSpPr>
          <p:cNvPr id="27" name="Text_4">
            <a:extLst>
              <a:ext uri="{FF2B5EF4-FFF2-40B4-BE49-F238E27FC236}">
                <a16:creationId xmlns:a16="http://schemas.microsoft.com/office/drawing/2014/main" id="{14721DEA-F98C-EA03-7DAC-0B63AE979197}"/>
              </a:ext>
            </a:extLst>
          </p:cNvPr>
          <p:cNvSpPr/>
          <p:nvPr/>
        </p:nvSpPr>
        <p:spPr>
          <a:xfrm>
            <a:off x="8922069" y="6417597"/>
            <a:ext cx="4424123" cy="1235851"/>
          </a:xfrm>
          <a:prstGeom prst="rect">
            <a:avLst/>
          </a:prstGeom>
          <a:scene3d>
            <a:camera prst="orthographicFront"/>
            <a:lightRig rig="threePt" dir="t"/>
          </a:scene3d>
        </p:spPr>
        <p:txBody>
          <a:bodyPr wrap="square" anchor="t" anchorCtr="0">
            <a:sp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Test and adjust prompts continuously to enhance </a:t>
            </a:r>
            <a:endParaRPr lang="en-US" sz="2200">
              <a:solidFill>
                <a:srgbClr val="404040"/>
              </a:solidFill>
              <a:latin typeface="Open Sans" pitchFamily="2" charset="0"/>
              <a:ea typeface="Open Sans" panose="020B0606030504020204" pitchFamily="34" charset="0"/>
              <a:cs typeface="Open Sans" panose="020B0606030504020204" pitchFamily="34" charset="0"/>
            </a:endParaRPr>
          </a:p>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AI-generated responses</a:t>
            </a:r>
          </a:p>
        </p:txBody>
      </p:sp>
      <p:sp>
        <p:nvSpPr>
          <p:cNvPr id="28" name="T_Text_4">
            <a:extLst>
              <a:ext uri="{FF2B5EF4-FFF2-40B4-BE49-F238E27FC236}">
                <a16:creationId xmlns:a16="http://schemas.microsoft.com/office/drawing/2014/main" id="{AC06ACAA-2D33-2CAD-D1B6-4CBC306B06C2}"/>
              </a:ext>
            </a:extLst>
          </p:cNvPr>
          <p:cNvSpPr txBox="1"/>
          <p:nvPr/>
        </p:nvSpPr>
        <p:spPr>
          <a:xfrm>
            <a:off x="8922070" y="5923777"/>
            <a:ext cx="3995213" cy="457176"/>
          </a:xfrm>
          <a:prstGeom prst="rect">
            <a:avLst/>
          </a:prstGeom>
          <a:noFill/>
        </p:spPr>
        <p:txBody>
          <a:bodyPr wrap="square" rtlCol="0" anchor="ctr" anchorCtr="0">
            <a:spAutoFit/>
          </a:bodyPr>
          <a:lstStyle/>
          <a:p>
            <a:pPr>
              <a:lnSpc>
                <a:spcPct val="115000"/>
              </a:lnSpc>
            </a:pPr>
            <a:r>
              <a:rPr lang="en-US" sz="2200" b="1" dirty="0">
                <a:solidFill>
                  <a:srgbClr val="404040"/>
                </a:solidFill>
                <a:latin typeface="Open Sans" pitchFamily="2" charset="0"/>
                <a:cs typeface="Sora ExtraBold" pitchFamily="2" charset="0"/>
              </a:rPr>
              <a:t>Iterate and refine</a:t>
            </a:r>
          </a:p>
        </p:txBody>
      </p:sp>
      <p:sp>
        <p:nvSpPr>
          <p:cNvPr id="29" name="Text_3">
            <a:extLst>
              <a:ext uri="{FF2B5EF4-FFF2-40B4-BE49-F238E27FC236}">
                <a16:creationId xmlns:a16="http://schemas.microsoft.com/office/drawing/2014/main" id="{DC0402C8-B57C-6106-AA91-EE5B2D0F4A3A}"/>
              </a:ext>
            </a:extLst>
          </p:cNvPr>
          <p:cNvSpPr/>
          <p:nvPr/>
        </p:nvSpPr>
        <p:spPr>
          <a:xfrm>
            <a:off x="3244201" y="6417597"/>
            <a:ext cx="4167081" cy="1235851"/>
          </a:xfrm>
          <a:prstGeom prst="rect">
            <a:avLst/>
          </a:prstGeom>
          <a:scene3d>
            <a:camera prst="orthographicFront"/>
            <a:lightRig rig="threePt" dir="t"/>
          </a:scene3d>
        </p:spPr>
        <p:txBody>
          <a:bodyPr wrap="square" anchor="t" anchorCtr="0">
            <a:sp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Divide multi-step logic into smaller, manageable prompts for better results</a:t>
            </a:r>
          </a:p>
        </p:txBody>
      </p:sp>
      <p:sp>
        <p:nvSpPr>
          <p:cNvPr id="30" name="T_Text_3">
            <a:extLst>
              <a:ext uri="{FF2B5EF4-FFF2-40B4-BE49-F238E27FC236}">
                <a16:creationId xmlns:a16="http://schemas.microsoft.com/office/drawing/2014/main" id="{830299E9-27A2-55A4-BEB0-B31DA5179624}"/>
              </a:ext>
            </a:extLst>
          </p:cNvPr>
          <p:cNvSpPr txBox="1"/>
          <p:nvPr/>
        </p:nvSpPr>
        <p:spPr>
          <a:xfrm>
            <a:off x="3244201" y="5923777"/>
            <a:ext cx="4167080" cy="457176"/>
          </a:xfrm>
          <a:prstGeom prst="rect">
            <a:avLst/>
          </a:prstGeom>
          <a:noFill/>
        </p:spPr>
        <p:txBody>
          <a:bodyPr wrap="square" rtlCol="0" anchor="ctr" anchorCtr="0">
            <a:spAutoFit/>
          </a:bodyPr>
          <a:lstStyle/>
          <a:p>
            <a:pPr>
              <a:lnSpc>
                <a:spcPct val="115000"/>
              </a:lnSpc>
            </a:pPr>
            <a:r>
              <a:rPr lang="en-US" sz="2200" b="1" dirty="0">
                <a:solidFill>
                  <a:srgbClr val="404040"/>
                </a:solidFill>
                <a:latin typeface="Open Sans" pitchFamily="2" charset="0"/>
                <a:cs typeface="Sora ExtraBold" pitchFamily="2" charset="0"/>
              </a:rPr>
              <a:t>Break down complex tasks</a:t>
            </a:r>
          </a:p>
        </p:txBody>
      </p:sp>
      <p:sp>
        <p:nvSpPr>
          <p:cNvPr id="31" name="Text_1">
            <a:extLst>
              <a:ext uri="{FF2B5EF4-FFF2-40B4-BE49-F238E27FC236}">
                <a16:creationId xmlns:a16="http://schemas.microsoft.com/office/drawing/2014/main" id="{F286C3B6-3C4D-4B87-10A9-9C3B3C40F438}"/>
              </a:ext>
            </a:extLst>
          </p:cNvPr>
          <p:cNvSpPr/>
          <p:nvPr/>
        </p:nvSpPr>
        <p:spPr>
          <a:xfrm>
            <a:off x="3244201" y="3869381"/>
            <a:ext cx="4167081" cy="846514"/>
          </a:xfrm>
          <a:prstGeom prst="rect">
            <a:avLst/>
          </a:prstGeom>
          <a:scene3d>
            <a:camera prst="orthographicFront"/>
            <a:lightRig rig="threePt" dir="t"/>
          </a:scene3d>
        </p:spPr>
        <p:txBody>
          <a:bodyPr wrap="square" anchor="t" anchorCtr="0">
            <a:spAutoFit/>
          </a:bodyPr>
          <a:lstStyle/>
          <a:p>
            <a:pPr>
              <a:lnSpc>
                <a:spcPct val="115000"/>
              </a:lnSpc>
            </a:pPr>
            <a:r>
              <a:rPr lang="en-US" sz="2200" dirty="0">
                <a:solidFill>
                  <a:srgbClr val="404040"/>
                </a:solidFill>
                <a:latin typeface="Open Sans" pitchFamily="2" charset="0"/>
                <a:ea typeface="Open Sans" panose="020B0606030504020204" pitchFamily="34" charset="0"/>
                <a:cs typeface="Open Sans" panose="020B0606030504020204" pitchFamily="34" charset="0"/>
              </a:rPr>
              <a:t>Specify what AI should generate to reduce ambiguity</a:t>
            </a:r>
          </a:p>
        </p:txBody>
      </p:sp>
      <p:sp>
        <p:nvSpPr>
          <p:cNvPr id="32" name="T_Text_1">
            <a:extLst>
              <a:ext uri="{FF2B5EF4-FFF2-40B4-BE49-F238E27FC236}">
                <a16:creationId xmlns:a16="http://schemas.microsoft.com/office/drawing/2014/main" id="{C9973944-B308-8AED-128C-1ACC5186877A}"/>
              </a:ext>
            </a:extLst>
          </p:cNvPr>
          <p:cNvSpPr txBox="1"/>
          <p:nvPr/>
        </p:nvSpPr>
        <p:spPr>
          <a:xfrm>
            <a:off x="3244201" y="3450717"/>
            <a:ext cx="4167080" cy="457176"/>
          </a:xfrm>
          <a:prstGeom prst="rect">
            <a:avLst/>
          </a:prstGeom>
          <a:noFill/>
        </p:spPr>
        <p:txBody>
          <a:bodyPr wrap="square" rtlCol="0" anchor="ctr" anchorCtr="0">
            <a:spAutoFit/>
          </a:bodyPr>
          <a:lstStyle/>
          <a:p>
            <a:pPr>
              <a:lnSpc>
                <a:spcPct val="115000"/>
              </a:lnSpc>
            </a:pPr>
            <a:r>
              <a:rPr lang="en-US" sz="2200" b="1" dirty="0">
                <a:solidFill>
                  <a:srgbClr val="404040"/>
                </a:solidFill>
                <a:latin typeface="Open Sans" pitchFamily="2" charset="0"/>
                <a:cs typeface="Sora ExtraBold" pitchFamily="2" charset="0"/>
              </a:rPr>
              <a:t>Use precise instructions</a:t>
            </a:r>
          </a:p>
        </p:txBody>
      </p:sp>
    </p:spTree>
    <p:extLst>
      <p:ext uri="{BB962C8B-B14F-4D97-AF65-F5344CB8AC3E}">
        <p14:creationId xmlns:p14="http://schemas.microsoft.com/office/powerpoint/2010/main" val="18219090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A73CB2-9F62-1808-EE97-94AFADFDE672}"/>
              </a:ext>
            </a:extLst>
          </p:cNvPr>
          <p:cNvSpPr>
            <a:spLocks noGrp="1"/>
          </p:cNvSpPr>
          <p:nvPr>
            <p:ph type="body" idx="10"/>
          </p:nvPr>
        </p:nvSpPr>
        <p:spPr/>
        <p:txBody>
          <a:bodyPr/>
          <a:lstStyle/>
          <a:p>
            <a:r>
              <a:rPr lang="en-US" dirty="0"/>
              <a:t>The effectiveness of AI-generated code depends on how prompts are structured. Below are different prompt styles and their impact on code output</a:t>
            </a:r>
            <a:r>
              <a:rPr lang="en-US"/>
              <a:t>:</a:t>
            </a:r>
            <a:endParaRPr lang="en-US" dirty="0"/>
          </a:p>
        </p:txBody>
      </p:sp>
      <p:sp>
        <p:nvSpPr>
          <p:cNvPr id="4" name="Title 3">
            <a:extLst>
              <a:ext uri="{FF2B5EF4-FFF2-40B4-BE49-F238E27FC236}">
                <a16:creationId xmlns:a16="http://schemas.microsoft.com/office/drawing/2014/main" id="{6890C344-6428-C089-30EF-9263E9ABD5B0}"/>
              </a:ext>
            </a:extLst>
          </p:cNvPr>
          <p:cNvSpPr>
            <a:spLocks noGrp="1"/>
          </p:cNvSpPr>
          <p:nvPr>
            <p:ph type="title"/>
          </p:nvPr>
        </p:nvSpPr>
        <p:spPr/>
        <p:txBody>
          <a:bodyPr>
            <a:normAutofit/>
          </a:bodyPr>
          <a:lstStyle/>
          <a:p>
            <a:r>
              <a:rPr lang="en-US" b="1" dirty="0"/>
              <a:t>Exploration of Various Prompt Styles</a:t>
            </a:r>
            <a:endParaRPr lang="en-US" dirty="0"/>
          </a:p>
        </p:txBody>
      </p:sp>
      <p:sp>
        <p:nvSpPr>
          <p:cNvPr id="52" name="Google Shape;283;p23">
            <a:extLst>
              <a:ext uri="{FF2B5EF4-FFF2-40B4-BE49-F238E27FC236}">
                <a16:creationId xmlns:a16="http://schemas.microsoft.com/office/drawing/2014/main" id="{D8C85DD1-CA66-A164-3C75-7216CEA1AA57}"/>
              </a:ext>
            </a:extLst>
          </p:cNvPr>
          <p:cNvSpPr/>
          <p:nvPr/>
        </p:nvSpPr>
        <p:spPr>
          <a:xfrm>
            <a:off x="8178972" y="5691900"/>
            <a:ext cx="6809375" cy="2410470"/>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53" name="Google Shape;284;p23">
            <a:extLst>
              <a:ext uri="{FF2B5EF4-FFF2-40B4-BE49-F238E27FC236}">
                <a16:creationId xmlns:a16="http://schemas.microsoft.com/office/drawing/2014/main" id="{E93A89DD-0C50-1013-FA92-FF7FAC0DC305}"/>
              </a:ext>
            </a:extLst>
          </p:cNvPr>
          <p:cNvSpPr/>
          <p:nvPr/>
        </p:nvSpPr>
        <p:spPr>
          <a:xfrm>
            <a:off x="1267654" y="5691904"/>
            <a:ext cx="6809375" cy="2410471"/>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54" name="Google Shape;285;p23">
            <a:extLst>
              <a:ext uri="{FF2B5EF4-FFF2-40B4-BE49-F238E27FC236}">
                <a16:creationId xmlns:a16="http://schemas.microsoft.com/office/drawing/2014/main" id="{222D4F7D-8A41-3807-A70F-56BB728396B5}"/>
              </a:ext>
            </a:extLst>
          </p:cNvPr>
          <p:cNvSpPr/>
          <p:nvPr/>
        </p:nvSpPr>
        <p:spPr>
          <a:xfrm>
            <a:off x="8178972" y="3179519"/>
            <a:ext cx="6809375" cy="2410470"/>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55" name="Google Shape;286;p23">
            <a:extLst>
              <a:ext uri="{FF2B5EF4-FFF2-40B4-BE49-F238E27FC236}">
                <a16:creationId xmlns:a16="http://schemas.microsoft.com/office/drawing/2014/main" id="{B5438445-A959-E2EB-4530-0B628269CA5C}"/>
              </a:ext>
            </a:extLst>
          </p:cNvPr>
          <p:cNvSpPr/>
          <p:nvPr/>
        </p:nvSpPr>
        <p:spPr>
          <a:xfrm>
            <a:off x="1267654" y="3179521"/>
            <a:ext cx="6809375" cy="2410470"/>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56" name="Google Shape;287;p23">
            <a:extLst>
              <a:ext uri="{FF2B5EF4-FFF2-40B4-BE49-F238E27FC236}">
                <a16:creationId xmlns:a16="http://schemas.microsoft.com/office/drawing/2014/main" id="{5927DA20-72AC-DA19-A5D7-B9AFB14C3F9C}"/>
              </a:ext>
            </a:extLst>
          </p:cNvPr>
          <p:cNvSpPr/>
          <p:nvPr/>
        </p:nvSpPr>
        <p:spPr>
          <a:xfrm>
            <a:off x="7116465" y="4629427"/>
            <a:ext cx="960567" cy="960567"/>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rgbClr val="3EADB0"/>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Lato"/>
              <a:buNone/>
            </a:pPr>
            <a:endParaRPr sz="2200" b="1" i="0" u="none" strike="noStrike" cap="none" dirty="0">
              <a:solidFill>
                <a:schemeClr val="dk1"/>
              </a:solidFill>
              <a:latin typeface="+mj-lt"/>
              <a:ea typeface="Ubuntu"/>
              <a:cs typeface="Ubuntu"/>
              <a:sym typeface="Ubuntu"/>
            </a:endParaRPr>
          </a:p>
        </p:txBody>
      </p:sp>
      <p:sp>
        <p:nvSpPr>
          <p:cNvPr id="58" name="Google Shape;289;p23">
            <a:extLst>
              <a:ext uri="{FF2B5EF4-FFF2-40B4-BE49-F238E27FC236}">
                <a16:creationId xmlns:a16="http://schemas.microsoft.com/office/drawing/2014/main" id="{137F2E95-0BEF-C429-A4DC-9E08A9F4C26D}"/>
              </a:ext>
            </a:extLst>
          </p:cNvPr>
          <p:cNvSpPr/>
          <p:nvPr/>
        </p:nvSpPr>
        <p:spPr>
          <a:xfrm rot="5400000">
            <a:off x="8178972" y="4629427"/>
            <a:ext cx="960567" cy="960567"/>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rgbClr val="F6837A"/>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Lato"/>
              <a:buNone/>
            </a:pPr>
            <a:endParaRPr sz="2200" b="1" i="0" u="none" strike="noStrike" cap="none" dirty="0">
              <a:solidFill>
                <a:schemeClr val="dk1"/>
              </a:solidFill>
              <a:latin typeface="+mj-lt"/>
              <a:ea typeface="Ubuntu"/>
              <a:cs typeface="Ubuntu"/>
              <a:sym typeface="Ubuntu"/>
            </a:endParaRPr>
          </a:p>
        </p:txBody>
      </p:sp>
      <p:sp>
        <p:nvSpPr>
          <p:cNvPr id="60" name="Google Shape;291;p23">
            <a:extLst>
              <a:ext uri="{FF2B5EF4-FFF2-40B4-BE49-F238E27FC236}">
                <a16:creationId xmlns:a16="http://schemas.microsoft.com/office/drawing/2014/main" id="{A7DD15C6-5006-7021-BB1B-AF45F41EBB27}"/>
              </a:ext>
            </a:extLst>
          </p:cNvPr>
          <p:cNvSpPr/>
          <p:nvPr/>
        </p:nvSpPr>
        <p:spPr>
          <a:xfrm rot="10800000" flipH="1">
            <a:off x="7116465" y="5691900"/>
            <a:ext cx="960567" cy="960567"/>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rgbClr val="A5A832"/>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Lato"/>
              <a:buNone/>
            </a:pPr>
            <a:endParaRPr sz="2200" b="1" i="0" u="none" strike="noStrike" cap="none" dirty="0">
              <a:solidFill>
                <a:schemeClr val="dk1"/>
              </a:solidFill>
              <a:latin typeface="+mj-lt"/>
              <a:ea typeface="Ubuntu"/>
              <a:cs typeface="Ubuntu"/>
              <a:sym typeface="Ubuntu"/>
            </a:endParaRPr>
          </a:p>
        </p:txBody>
      </p:sp>
      <p:sp>
        <p:nvSpPr>
          <p:cNvPr id="62" name="Google Shape;293;p23">
            <a:extLst>
              <a:ext uri="{FF2B5EF4-FFF2-40B4-BE49-F238E27FC236}">
                <a16:creationId xmlns:a16="http://schemas.microsoft.com/office/drawing/2014/main" id="{6657306F-3103-C152-9EEA-DB851934F682}"/>
              </a:ext>
            </a:extLst>
          </p:cNvPr>
          <p:cNvSpPr/>
          <p:nvPr/>
        </p:nvSpPr>
        <p:spPr>
          <a:xfrm rot="5400000" flipH="1">
            <a:off x="8178972" y="5691900"/>
            <a:ext cx="960567" cy="960567"/>
          </a:xfrm>
          <a:custGeom>
            <a:avLst/>
            <a:gdLst/>
            <a:ahLst/>
            <a:cxnLst/>
            <a:rect l="l" t="t" r="r" b="b"/>
            <a:pathLst>
              <a:path w="25492" h="25492" extrusionOk="0">
                <a:moveTo>
                  <a:pt x="25491" y="0"/>
                </a:moveTo>
                <a:cubicBezTo>
                  <a:pt x="24896" y="48"/>
                  <a:pt x="24277" y="107"/>
                  <a:pt x="23658" y="191"/>
                </a:cubicBezTo>
                <a:cubicBezTo>
                  <a:pt x="19955" y="643"/>
                  <a:pt x="16859" y="1608"/>
                  <a:pt x="14228" y="2810"/>
                </a:cubicBezTo>
                <a:cubicBezTo>
                  <a:pt x="12871" y="3429"/>
                  <a:pt x="11692" y="4203"/>
                  <a:pt x="10585" y="4953"/>
                </a:cubicBezTo>
                <a:lnTo>
                  <a:pt x="5394" y="4953"/>
                </a:lnTo>
                <a:lnTo>
                  <a:pt x="5394" y="9716"/>
                </a:lnTo>
                <a:cubicBezTo>
                  <a:pt x="3608" y="12014"/>
                  <a:pt x="2465" y="14478"/>
                  <a:pt x="1679" y="16717"/>
                </a:cubicBezTo>
                <a:cubicBezTo>
                  <a:pt x="0" y="21503"/>
                  <a:pt x="131" y="25491"/>
                  <a:pt x="131" y="25491"/>
                </a:cubicBezTo>
                <a:lnTo>
                  <a:pt x="25491" y="25491"/>
                </a:lnTo>
                <a:lnTo>
                  <a:pt x="25491" y="11859"/>
                </a:lnTo>
                <a:lnTo>
                  <a:pt x="25491" y="0"/>
                </a:lnTo>
                <a:close/>
              </a:path>
            </a:pathLst>
          </a:custGeom>
          <a:solidFill>
            <a:srgbClr val="DF9D3D"/>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400"/>
              <a:buFont typeface="Lato"/>
              <a:buNone/>
            </a:pPr>
            <a:endParaRPr sz="2200" b="1" i="0" u="none" strike="noStrike" cap="none" dirty="0">
              <a:solidFill>
                <a:schemeClr val="dk1"/>
              </a:solidFill>
              <a:latin typeface="+mj-lt"/>
              <a:ea typeface="Ubuntu"/>
              <a:cs typeface="Ubuntu"/>
              <a:sym typeface="Ubuntu"/>
            </a:endParaRPr>
          </a:p>
        </p:txBody>
      </p:sp>
      <p:sp>
        <p:nvSpPr>
          <p:cNvPr id="64" name="Text_1">
            <a:extLst>
              <a:ext uri="{FF2B5EF4-FFF2-40B4-BE49-F238E27FC236}">
                <a16:creationId xmlns:a16="http://schemas.microsoft.com/office/drawing/2014/main" id="{B0D28545-9B7B-08AB-D043-9C9FAD332F27}"/>
              </a:ext>
            </a:extLst>
          </p:cNvPr>
          <p:cNvSpPr txBox="1"/>
          <p:nvPr/>
        </p:nvSpPr>
        <p:spPr>
          <a:xfrm>
            <a:off x="1982806" y="4257499"/>
            <a:ext cx="4716343" cy="771878"/>
          </a:xfrm>
          <a:prstGeom prst="rect">
            <a:avLst/>
          </a:prstGeom>
          <a:noFill/>
          <a:ln>
            <a:noFill/>
          </a:ln>
        </p:spPr>
        <p:txBody>
          <a:bodyPr spcFirstLastPara="1" wrap="square" lIns="0" tIns="0" rIns="0" bIns="0" anchor="t" anchorCtr="1">
            <a:sp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mj-lt"/>
                <a:ea typeface="Lato"/>
                <a:cs typeface="Lato"/>
                <a:sym typeface="Lato"/>
              </a:rPr>
              <a:t>Add comments within the code to guide AI’s understanding</a:t>
            </a:r>
          </a:p>
        </p:txBody>
      </p:sp>
      <p:sp>
        <p:nvSpPr>
          <p:cNvPr id="65" name="T_Text_1">
            <a:extLst>
              <a:ext uri="{FF2B5EF4-FFF2-40B4-BE49-F238E27FC236}">
                <a16:creationId xmlns:a16="http://schemas.microsoft.com/office/drawing/2014/main" id="{F84F4206-220E-EB6A-1A65-5CD5824D0BD6}"/>
              </a:ext>
            </a:extLst>
          </p:cNvPr>
          <p:cNvSpPr txBox="1"/>
          <p:nvPr/>
        </p:nvSpPr>
        <p:spPr>
          <a:xfrm>
            <a:off x="1982806" y="3631229"/>
            <a:ext cx="4716343"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Inline comments</a:t>
            </a:r>
            <a:endParaRPr sz="2200" dirty="0">
              <a:solidFill>
                <a:schemeClr val="tx1">
                  <a:lumMod val="75000"/>
                  <a:lumOff val="25000"/>
                </a:schemeClr>
              </a:solidFill>
              <a:latin typeface="+mj-lt"/>
            </a:endParaRPr>
          </a:p>
        </p:txBody>
      </p:sp>
      <p:sp>
        <p:nvSpPr>
          <p:cNvPr id="66" name="Text_4">
            <a:extLst>
              <a:ext uri="{FF2B5EF4-FFF2-40B4-BE49-F238E27FC236}">
                <a16:creationId xmlns:a16="http://schemas.microsoft.com/office/drawing/2014/main" id="{487377B9-241D-89DB-DD17-8A53C13B9945}"/>
              </a:ext>
            </a:extLst>
          </p:cNvPr>
          <p:cNvSpPr txBox="1"/>
          <p:nvPr/>
        </p:nvSpPr>
        <p:spPr>
          <a:xfrm>
            <a:off x="1982806" y="6682450"/>
            <a:ext cx="4716343" cy="1157817"/>
          </a:xfrm>
          <a:prstGeom prst="rect">
            <a:avLst/>
          </a:prstGeom>
          <a:noFill/>
          <a:ln>
            <a:noFill/>
          </a:ln>
        </p:spPr>
        <p:txBody>
          <a:bodyPr spcFirstLastPara="1" wrap="square" lIns="0" tIns="0" rIns="0" bIns="0" anchor="t" anchorCtr="1">
            <a:sp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mj-lt"/>
                <a:ea typeface="Lato"/>
                <a:cs typeface="Lato"/>
                <a:sym typeface="Lato"/>
              </a:rPr>
              <a:t>Provide relevant details about expected inputs, outputs, or performance constraints</a:t>
            </a:r>
          </a:p>
        </p:txBody>
      </p:sp>
      <p:sp>
        <p:nvSpPr>
          <p:cNvPr id="67" name="T_Text_4">
            <a:extLst>
              <a:ext uri="{FF2B5EF4-FFF2-40B4-BE49-F238E27FC236}">
                <a16:creationId xmlns:a16="http://schemas.microsoft.com/office/drawing/2014/main" id="{723E6C3C-A19C-D2E3-CC8F-95AF5DAB3879}"/>
              </a:ext>
            </a:extLst>
          </p:cNvPr>
          <p:cNvSpPr txBox="1"/>
          <p:nvPr/>
        </p:nvSpPr>
        <p:spPr>
          <a:xfrm>
            <a:off x="1982806" y="6070335"/>
            <a:ext cx="4716343"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Contextual hints</a:t>
            </a:r>
            <a:endParaRPr lang="en-US" sz="2200" dirty="0">
              <a:solidFill>
                <a:schemeClr val="tx1">
                  <a:lumMod val="75000"/>
                  <a:lumOff val="25000"/>
                </a:schemeClr>
              </a:solidFill>
              <a:latin typeface="+mj-lt"/>
            </a:endParaRPr>
          </a:p>
        </p:txBody>
      </p:sp>
      <p:sp>
        <p:nvSpPr>
          <p:cNvPr id="68" name="Text_2">
            <a:extLst>
              <a:ext uri="{FF2B5EF4-FFF2-40B4-BE49-F238E27FC236}">
                <a16:creationId xmlns:a16="http://schemas.microsoft.com/office/drawing/2014/main" id="{8A49F651-E7E2-8C90-5976-6E33E961837F}"/>
              </a:ext>
            </a:extLst>
          </p:cNvPr>
          <p:cNvSpPr txBox="1"/>
          <p:nvPr/>
        </p:nvSpPr>
        <p:spPr>
          <a:xfrm>
            <a:off x="9516082" y="4243344"/>
            <a:ext cx="4716343" cy="1157817"/>
          </a:xfrm>
          <a:prstGeom prst="rect">
            <a:avLst/>
          </a:prstGeom>
          <a:noFill/>
          <a:ln>
            <a:noFill/>
          </a:ln>
        </p:spPr>
        <p:txBody>
          <a:bodyPr spcFirstLastPara="1" wrap="square" lIns="0" tIns="0" rIns="0" bIns="0" anchor="t" anchorCtr="1">
            <a:sp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mj-lt"/>
                <a:ea typeface="Lato"/>
                <a:cs typeface="Lato"/>
                <a:sym typeface="Lato"/>
              </a:rPr>
              <a:t>Use structured docstrings to define function behavior before AI generates code</a:t>
            </a:r>
          </a:p>
        </p:txBody>
      </p:sp>
      <p:sp>
        <p:nvSpPr>
          <p:cNvPr id="69" name="T_Text_2">
            <a:extLst>
              <a:ext uri="{FF2B5EF4-FFF2-40B4-BE49-F238E27FC236}">
                <a16:creationId xmlns:a16="http://schemas.microsoft.com/office/drawing/2014/main" id="{B16FE7B3-083A-500F-8E56-541FCCBFC22A}"/>
              </a:ext>
            </a:extLst>
          </p:cNvPr>
          <p:cNvSpPr txBox="1"/>
          <p:nvPr/>
        </p:nvSpPr>
        <p:spPr>
          <a:xfrm>
            <a:off x="9516084" y="3631229"/>
            <a:ext cx="4716343"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Docstring-based prompts</a:t>
            </a:r>
            <a:endParaRPr lang="en-US" sz="2200" dirty="0">
              <a:solidFill>
                <a:schemeClr val="tx1">
                  <a:lumMod val="75000"/>
                  <a:lumOff val="25000"/>
                </a:schemeClr>
              </a:solidFill>
              <a:latin typeface="+mj-lt"/>
            </a:endParaRPr>
          </a:p>
        </p:txBody>
      </p:sp>
      <p:sp>
        <p:nvSpPr>
          <p:cNvPr id="70" name="Text_3">
            <a:extLst>
              <a:ext uri="{FF2B5EF4-FFF2-40B4-BE49-F238E27FC236}">
                <a16:creationId xmlns:a16="http://schemas.microsoft.com/office/drawing/2014/main" id="{AA51B525-BAB5-9866-858A-AE8C06ED6767}"/>
              </a:ext>
            </a:extLst>
          </p:cNvPr>
          <p:cNvSpPr txBox="1"/>
          <p:nvPr/>
        </p:nvSpPr>
        <p:spPr>
          <a:xfrm>
            <a:off x="9516082" y="6682450"/>
            <a:ext cx="4716343" cy="771878"/>
          </a:xfrm>
          <a:prstGeom prst="rect">
            <a:avLst/>
          </a:prstGeom>
          <a:noFill/>
          <a:ln>
            <a:noFill/>
          </a:ln>
        </p:spPr>
        <p:txBody>
          <a:bodyPr spcFirstLastPara="1" wrap="square" lIns="0" tIns="0" rIns="0" bIns="0" anchor="t" anchorCtr="1">
            <a:spAutoFit/>
          </a:bodyPr>
          <a:lstStyle/>
          <a:p>
            <a:pPr marL="0" marR="0" lvl="0" indent="0" algn="ctr" rtl="0">
              <a:lnSpc>
                <a:spcPct val="114000"/>
              </a:lnSpc>
              <a:spcBef>
                <a:spcPts val="0"/>
              </a:spcBef>
              <a:spcAft>
                <a:spcPts val="0"/>
              </a:spcAft>
              <a:buNone/>
            </a:pPr>
            <a:r>
              <a:rPr lang="en-US" sz="2200" b="0" i="0" u="none" strike="noStrike" cap="none" dirty="0">
                <a:solidFill>
                  <a:schemeClr val="tx1">
                    <a:lumMod val="75000"/>
                    <a:lumOff val="25000"/>
                  </a:schemeClr>
                </a:solidFill>
                <a:latin typeface="+mj-lt"/>
                <a:ea typeface="Lato"/>
                <a:cs typeface="Lato"/>
                <a:sym typeface="Lato"/>
              </a:rPr>
              <a:t>Writes part of the code and </a:t>
            </a:r>
            <a:r>
              <a:rPr lang="en-US" sz="2200" b="0" i="0" u="none" strike="noStrike" cap="none">
                <a:solidFill>
                  <a:schemeClr val="tx1">
                    <a:lumMod val="75000"/>
                    <a:lumOff val="25000"/>
                  </a:schemeClr>
                </a:solidFill>
                <a:latin typeface="+mj-lt"/>
                <a:ea typeface="Lato"/>
                <a:cs typeface="Lato"/>
                <a:sym typeface="Lato"/>
              </a:rPr>
              <a:t>lets</a:t>
            </a:r>
            <a:r>
              <a:rPr lang="en-US" sz="2200" b="0" i="0" u="none" strike="noStrike" cap="none" dirty="0">
                <a:solidFill>
                  <a:schemeClr val="tx1">
                    <a:lumMod val="75000"/>
                    <a:lumOff val="25000"/>
                  </a:schemeClr>
                </a:solidFill>
                <a:latin typeface="+mj-lt"/>
                <a:ea typeface="Lato"/>
                <a:cs typeface="Lato"/>
                <a:sym typeface="Lato"/>
              </a:rPr>
              <a:t> AI predict the rest</a:t>
            </a:r>
          </a:p>
        </p:txBody>
      </p:sp>
      <p:sp>
        <p:nvSpPr>
          <p:cNvPr id="71" name="T_Text_3">
            <a:extLst>
              <a:ext uri="{FF2B5EF4-FFF2-40B4-BE49-F238E27FC236}">
                <a16:creationId xmlns:a16="http://schemas.microsoft.com/office/drawing/2014/main" id="{FCA96A1A-7DF6-EBFF-A563-B830F1C3ECA5}"/>
              </a:ext>
            </a:extLst>
          </p:cNvPr>
          <p:cNvSpPr txBox="1"/>
          <p:nvPr/>
        </p:nvSpPr>
        <p:spPr>
          <a:xfrm>
            <a:off x="9516082" y="6070335"/>
            <a:ext cx="4716343" cy="385939"/>
          </a:xfrm>
          <a:prstGeom prst="rect">
            <a:avLst/>
          </a:prstGeom>
          <a:noFill/>
          <a:ln>
            <a:noFill/>
          </a:ln>
        </p:spPr>
        <p:txBody>
          <a:bodyPr spcFirstLastPara="1" wrap="square" lIns="0" tIns="0" rIns="0" bIns="0" anchor="b" anchorCtr="1">
            <a:spAutoFit/>
          </a:bodyPr>
          <a:lstStyle/>
          <a:p>
            <a:pPr algn="ctr">
              <a:lnSpc>
                <a:spcPct val="114000"/>
              </a:lnSpc>
            </a:pPr>
            <a:r>
              <a:rPr lang="en-US" sz="2200" b="1" i="0" u="none" strike="noStrike" cap="none" dirty="0">
                <a:solidFill>
                  <a:schemeClr val="tx1">
                    <a:lumMod val="75000"/>
                    <a:lumOff val="25000"/>
                  </a:schemeClr>
                </a:solidFill>
                <a:latin typeface="+mj-lt"/>
                <a:ea typeface="Ubuntu"/>
                <a:cs typeface="Ubuntu"/>
                <a:sym typeface="Ubuntu"/>
              </a:rPr>
              <a:t>Partial code completion</a:t>
            </a:r>
            <a:endParaRPr lang="en-US" sz="2200" dirty="0">
              <a:solidFill>
                <a:schemeClr val="tx1">
                  <a:lumMod val="75000"/>
                  <a:lumOff val="25000"/>
                </a:schemeClr>
              </a:solidFill>
              <a:latin typeface="+mj-lt"/>
            </a:endParaRPr>
          </a:p>
        </p:txBody>
      </p:sp>
      <p:sp>
        <p:nvSpPr>
          <p:cNvPr id="5" name="Brandline_LVC">
            <a:extLst>
              <a:ext uri="{FF2B5EF4-FFF2-40B4-BE49-F238E27FC236}">
                <a16:creationId xmlns:a16="http://schemas.microsoft.com/office/drawing/2014/main" id="{4568BFBC-38DF-5554-BFA1-0698407EC396}"/>
              </a:ext>
            </a:extLst>
          </p:cNvPr>
          <p:cNvSpPr/>
          <p:nvPr/>
        </p:nvSpPr>
        <p:spPr>
          <a:xfrm>
            <a:off x="4064000" y="816324"/>
            <a:ext cx="813006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3971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106F55-7CA7-AC71-ABAA-23FAB7AB4044}"/>
              </a:ext>
            </a:extLst>
          </p:cNvPr>
          <p:cNvSpPr>
            <a:spLocks noGrp="1"/>
          </p:cNvSpPr>
          <p:nvPr>
            <p:ph type="body" idx="10"/>
          </p:nvPr>
        </p:nvSpPr>
        <p:spPr/>
        <p:txBody>
          <a:bodyPr/>
          <a:lstStyle/>
          <a:p>
            <a:r>
              <a:rPr lang="en-US" dirty="0"/>
              <a:t>Different AI prompt styles influence the quality of AI-generated code. Below are examples of various prompt styles and how they guide AI assistance</a:t>
            </a:r>
            <a:r>
              <a:rPr lang="en-US"/>
              <a:t>:</a:t>
            </a:r>
            <a:endParaRPr lang="en-US" dirty="0"/>
          </a:p>
        </p:txBody>
      </p:sp>
      <p:sp>
        <p:nvSpPr>
          <p:cNvPr id="4" name="Title 3">
            <a:extLst>
              <a:ext uri="{FF2B5EF4-FFF2-40B4-BE49-F238E27FC236}">
                <a16:creationId xmlns:a16="http://schemas.microsoft.com/office/drawing/2014/main" id="{8E373E57-BC95-2FDF-83CC-9F205A73B46A}"/>
              </a:ext>
            </a:extLst>
          </p:cNvPr>
          <p:cNvSpPr>
            <a:spLocks noGrp="1"/>
          </p:cNvSpPr>
          <p:nvPr>
            <p:ph type="title"/>
          </p:nvPr>
        </p:nvSpPr>
        <p:spPr/>
        <p:txBody>
          <a:bodyPr>
            <a:normAutofit/>
          </a:bodyPr>
          <a:lstStyle/>
          <a:p>
            <a:r>
              <a:rPr lang="en-US" b="1" dirty="0"/>
              <a:t>Examples of AI Prompt Styles</a:t>
            </a:r>
            <a:endParaRPr lang="en-US" dirty="0"/>
          </a:p>
        </p:txBody>
      </p:sp>
      <p:sp>
        <p:nvSpPr>
          <p:cNvPr id="6" name="Brandline_LVC">
            <a:extLst>
              <a:ext uri="{FF2B5EF4-FFF2-40B4-BE49-F238E27FC236}">
                <a16:creationId xmlns:a16="http://schemas.microsoft.com/office/drawing/2014/main" id="{F6621C0E-73E5-DEAD-2AD1-09EAAF2E8517}"/>
              </a:ext>
            </a:extLst>
          </p:cNvPr>
          <p:cNvSpPr/>
          <p:nvPr/>
        </p:nvSpPr>
        <p:spPr>
          <a:xfrm>
            <a:off x="4902200" y="816324"/>
            <a:ext cx="6447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Google Shape;285;p23">
            <a:extLst>
              <a:ext uri="{FF2B5EF4-FFF2-40B4-BE49-F238E27FC236}">
                <a16:creationId xmlns:a16="http://schemas.microsoft.com/office/drawing/2014/main" id="{AC4E9833-E5F1-9E6C-17E0-16E53BAB95C4}"/>
              </a:ext>
            </a:extLst>
          </p:cNvPr>
          <p:cNvSpPr/>
          <p:nvPr/>
        </p:nvSpPr>
        <p:spPr>
          <a:xfrm>
            <a:off x="8178972" y="3184144"/>
            <a:ext cx="6809375" cy="4836129"/>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10" name="Google Shape;286;p23">
            <a:extLst>
              <a:ext uri="{FF2B5EF4-FFF2-40B4-BE49-F238E27FC236}">
                <a16:creationId xmlns:a16="http://schemas.microsoft.com/office/drawing/2014/main" id="{631E7FBA-BC4E-3512-8783-BEC915C61B84}"/>
              </a:ext>
            </a:extLst>
          </p:cNvPr>
          <p:cNvSpPr/>
          <p:nvPr/>
        </p:nvSpPr>
        <p:spPr>
          <a:xfrm>
            <a:off x="1287109" y="3208456"/>
            <a:ext cx="6809375" cy="48361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15" name="Text_1">
            <a:extLst>
              <a:ext uri="{FF2B5EF4-FFF2-40B4-BE49-F238E27FC236}">
                <a16:creationId xmlns:a16="http://schemas.microsoft.com/office/drawing/2014/main" id="{3FB8661D-B2FC-5B99-EAA1-12BA6FA6A5D2}"/>
              </a:ext>
            </a:extLst>
          </p:cNvPr>
          <p:cNvSpPr txBox="1"/>
          <p:nvPr/>
        </p:nvSpPr>
        <p:spPr>
          <a:xfrm>
            <a:off x="1291857" y="6594179"/>
            <a:ext cx="6573469" cy="1157817"/>
          </a:xfrm>
          <a:prstGeom prst="rect">
            <a:avLst/>
          </a:prstGeom>
          <a:noFill/>
          <a:ln>
            <a:noFill/>
          </a:ln>
        </p:spPr>
        <p:txBody>
          <a:bodyPr spcFirstLastPara="1" wrap="square" lIns="0" tIns="0" rIns="0" bIns="0" anchor="t"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Lato"/>
                <a:cs typeface="Lato"/>
                <a:sym typeface="Lato"/>
              </a:rPr>
              <a:t>Impact: </a:t>
            </a:r>
            <a:r>
              <a:rPr lang="en-US" sz="2200" b="0" i="0" u="none" strike="noStrike" cap="none" dirty="0">
                <a:solidFill>
                  <a:schemeClr val="tx1">
                    <a:lumMod val="75000"/>
                    <a:lumOff val="25000"/>
                  </a:schemeClr>
                </a:solidFill>
                <a:latin typeface="+mj-lt"/>
                <a:ea typeface="Lato"/>
                <a:cs typeface="Lato"/>
                <a:sym typeface="Lato"/>
              </a:rPr>
              <a:t>AI understands the purpose of the function and suggests an optimized implementation</a:t>
            </a:r>
            <a:r>
              <a:rPr lang="en-US" sz="2200" b="0" i="0" u="none" strike="noStrike" cap="none">
                <a:solidFill>
                  <a:schemeClr val="tx1">
                    <a:lumMod val="75000"/>
                    <a:lumOff val="25000"/>
                  </a:schemeClr>
                </a:solidFill>
                <a:latin typeface="+mj-lt"/>
                <a:ea typeface="Lato"/>
                <a:cs typeface="Lato"/>
                <a:sym typeface="Lato"/>
              </a:rPr>
              <a:t>.</a:t>
            </a:r>
            <a:endParaRPr lang="en-US" sz="2200" b="0" i="0" u="none" strike="noStrike" cap="none" dirty="0">
              <a:solidFill>
                <a:schemeClr val="tx1">
                  <a:lumMod val="75000"/>
                  <a:lumOff val="25000"/>
                </a:schemeClr>
              </a:solidFill>
              <a:latin typeface="+mj-lt"/>
              <a:ea typeface="Lato"/>
              <a:cs typeface="Lato"/>
              <a:sym typeface="Lato"/>
            </a:endParaRPr>
          </a:p>
        </p:txBody>
      </p:sp>
      <p:sp>
        <p:nvSpPr>
          <p:cNvPr id="16" name="T_Text_1">
            <a:extLst>
              <a:ext uri="{FF2B5EF4-FFF2-40B4-BE49-F238E27FC236}">
                <a16:creationId xmlns:a16="http://schemas.microsoft.com/office/drawing/2014/main" id="{E78D6744-FB4C-74D6-D56F-7C80A64C4555}"/>
              </a:ext>
            </a:extLst>
          </p:cNvPr>
          <p:cNvSpPr txBox="1"/>
          <p:nvPr/>
        </p:nvSpPr>
        <p:spPr>
          <a:xfrm>
            <a:off x="2181967" y="3416041"/>
            <a:ext cx="4716343"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Inline comments</a:t>
            </a:r>
            <a:endParaRPr sz="2200" dirty="0">
              <a:solidFill>
                <a:schemeClr val="tx1">
                  <a:lumMod val="75000"/>
                  <a:lumOff val="25000"/>
                </a:schemeClr>
              </a:solidFill>
              <a:latin typeface="+mj-lt"/>
            </a:endParaRPr>
          </a:p>
        </p:txBody>
      </p:sp>
      <p:sp>
        <p:nvSpPr>
          <p:cNvPr id="20" name="T_Text_2">
            <a:extLst>
              <a:ext uri="{FF2B5EF4-FFF2-40B4-BE49-F238E27FC236}">
                <a16:creationId xmlns:a16="http://schemas.microsoft.com/office/drawing/2014/main" id="{635121C8-4806-9374-F61C-B2905215FFC5}"/>
              </a:ext>
            </a:extLst>
          </p:cNvPr>
          <p:cNvSpPr txBox="1"/>
          <p:nvPr/>
        </p:nvSpPr>
        <p:spPr>
          <a:xfrm>
            <a:off x="8991342" y="3417169"/>
            <a:ext cx="4716343"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Docstring-based prompts</a:t>
            </a:r>
            <a:endParaRPr lang="en-US" sz="2200" dirty="0">
              <a:solidFill>
                <a:schemeClr val="tx1">
                  <a:lumMod val="75000"/>
                  <a:lumOff val="25000"/>
                </a:schemeClr>
              </a:solidFill>
              <a:latin typeface="+mj-lt"/>
            </a:endParaRPr>
          </a:p>
        </p:txBody>
      </p:sp>
      <p:pic>
        <p:nvPicPr>
          <p:cNvPr id="24" name="Picture 23">
            <a:extLst>
              <a:ext uri="{FF2B5EF4-FFF2-40B4-BE49-F238E27FC236}">
                <a16:creationId xmlns:a16="http://schemas.microsoft.com/office/drawing/2014/main" id="{A320C238-C7AC-7BE8-44AE-36BEB22715B7}"/>
              </a:ext>
            </a:extLst>
          </p:cNvPr>
          <p:cNvPicPr>
            <a:picLocks noChangeAspect="1"/>
          </p:cNvPicPr>
          <p:nvPr/>
        </p:nvPicPr>
        <p:blipFill>
          <a:blip r:embed="rId3"/>
          <a:srcRect r="20714"/>
          <a:stretch/>
        </p:blipFill>
        <p:spPr>
          <a:xfrm>
            <a:off x="1678412" y="4202316"/>
            <a:ext cx="6003431" cy="2026885"/>
          </a:xfrm>
          <a:prstGeom prst="rect">
            <a:avLst/>
          </a:prstGeom>
        </p:spPr>
      </p:pic>
      <p:pic>
        <p:nvPicPr>
          <p:cNvPr id="26" name="Picture 25">
            <a:extLst>
              <a:ext uri="{FF2B5EF4-FFF2-40B4-BE49-F238E27FC236}">
                <a16:creationId xmlns:a16="http://schemas.microsoft.com/office/drawing/2014/main" id="{689D082D-7429-0AAD-F296-4A55BAF75692}"/>
              </a:ext>
            </a:extLst>
          </p:cNvPr>
          <p:cNvPicPr>
            <a:picLocks noChangeAspect="1"/>
          </p:cNvPicPr>
          <p:nvPr/>
        </p:nvPicPr>
        <p:blipFill>
          <a:blip r:embed="rId4"/>
          <a:stretch>
            <a:fillRect/>
          </a:stretch>
        </p:blipFill>
        <p:spPr>
          <a:xfrm>
            <a:off x="8528603" y="4202315"/>
            <a:ext cx="5962615" cy="2026886"/>
          </a:xfrm>
          <a:prstGeom prst="rect">
            <a:avLst/>
          </a:prstGeom>
        </p:spPr>
      </p:pic>
      <p:sp>
        <p:nvSpPr>
          <p:cNvPr id="29" name="Text_4">
            <a:extLst>
              <a:ext uri="{FF2B5EF4-FFF2-40B4-BE49-F238E27FC236}">
                <a16:creationId xmlns:a16="http://schemas.microsoft.com/office/drawing/2014/main" id="{85FB5A19-B692-393B-EB25-4C3706654C3C}"/>
              </a:ext>
            </a:extLst>
          </p:cNvPr>
          <p:cNvSpPr txBox="1"/>
          <p:nvPr/>
        </p:nvSpPr>
        <p:spPr>
          <a:xfrm>
            <a:off x="8528603" y="6594179"/>
            <a:ext cx="5641820" cy="1168012"/>
          </a:xfrm>
          <a:prstGeom prst="rect">
            <a:avLst/>
          </a:prstGeom>
          <a:noFill/>
          <a:ln>
            <a:noFill/>
          </a:ln>
        </p:spPr>
        <p:txBody>
          <a:bodyPr spcFirstLastPara="1" wrap="square" lIns="0" tIns="0" rIns="0" bIns="0" anchor="t" anchorCtr="1">
            <a:spAutoFit/>
          </a:bodyPr>
          <a:lstStyle/>
          <a:p>
            <a:pPr algn="ctr">
              <a:lnSpc>
                <a:spcPct val="115000"/>
              </a:lnSpc>
            </a:pPr>
            <a:r>
              <a:rPr lang="en-US" sz="2200" b="1" dirty="0">
                <a:solidFill>
                  <a:srgbClr val="404040"/>
                </a:solidFill>
                <a:latin typeface="Open Sans" pitchFamily="2" charset="0"/>
              </a:rPr>
              <a:t>Impact:</a:t>
            </a:r>
            <a:r>
              <a:rPr lang="en-US" sz="2200" dirty="0">
                <a:solidFill>
                  <a:srgbClr val="404040"/>
                </a:solidFill>
                <a:latin typeface="Open Sans" pitchFamily="2" charset="0"/>
              </a:rPr>
              <a:t> AI generates a complete function by understanding the function behavior from the docstring.</a:t>
            </a:r>
          </a:p>
        </p:txBody>
      </p:sp>
    </p:spTree>
    <p:extLst>
      <p:ext uri="{BB962C8B-B14F-4D97-AF65-F5344CB8AC3E}">
        <p14:creationId xmlns:p14="http://schemas.microsoft.com/office/powerpoint/2010/main" val="11250363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3;p23">
            <a:extLst>
              <a:ext uri="{FF2B5EF4-FFF2-40B4-BE49-F238E27FC236}">
                <a16:creationId xmlns:a16="http://schemas.microsoft.com/office/drawing/2014/main" id="{3E564DD8-4F91-D61D-9953-9677DF8FB33F}"/>
              </a:ext>
            </a:extLst>
          </p:cNvPr>
          <p:cNvSpPr/>
          <p:nvPr/>
        </p:nvSpPr>
        <p:spPr>
          <a:xfrm>
            <a:off x="8179481" y="3186747"/>
            <a:ext cx="6809375" cy="48361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10" name="Text_3">
            <a:extLst>
              <a:ext uri="{FF2B5EF4-FFF2-40B4-BE49-F238E27FC236}">
                <a16:creationId xmlns:a16="http://schemas.microsoft.com/office/drawing/2014/main" id="{B5FFAB0D-CC3C-6E6E-2718-E9300D60487E}"/>
              </a:ext>
            </a:extLst>
          </p:cNvPr>
          <p:cNvSpPr txBox="1"/>
          <p:nvPr/>
        </p:nvSpPr>
        <p:spPr>
          <a:xfrm>
            <a:off x="8929970" y="6629390"/>
            <a:ext cx="5107084" cy="771878"/>
          </a:xfrm>
          <a:prstGeom prst="rect">
            <a:avLst/>
          </a:prstGeom>
          <a:noFill/>
          <a:ln>
            <a:noFill/>
          </a:ln>
        </p:spPr>
        <p:txBody>
          <a:bodyPr spcFirstLastPara="1" wrap="square" lIns="0" tIns="0" rIns="0" bIns="0" anchor="t"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Lato"/>
                <a:cs typeface="Lato"/>
                <a:sym typeface="Lato"/>
              </a:rPr>
              <a:t>Impact: </a:t>
            </a:r>
            <a:r>
              <a:rPr lang="en-US" sz="2200" b="0" i="0" u="none" strike="noStrike" cap="none" dirty="0">
                <a:solidFill>
                  <a:schemeClr val="tx1">
                    <a:lumMod val="75000"/>
                    <a:lumOff val="25000"/>
                  </a:schemeClr>
                </a:solidFill>
                <a:latin typeface="+mj-lt"/>
                <a:ea typeface="Lato"/>
                <a:cs typeface="Lato"/>
                <a:sym typeface="Lato"/>
              </a:rPr>
              <a:t>AI predicts the missing logic to complete the function</a:t>
            </a:r>
            <a:r>
              <a:rPr lang="en-US" sz="2200" b="0" i="0" u="none" strike="noStrike" cap="none">
                <a:solidFill>
                  <a:schemeClr val="tx1">
                    <a:lumMod val="75000"/>
                    <a:lumOff val="25000"/>
                  </a:schemeClr>
                </a:solidFill>
                <a:latin typeface="+mj-lt"/>
                <a:ea typeface="Lato"/>
                <a:cs typeface="Lato"/>
                <a:sym typeface="Lato"/>
              </a:rPr>
              <a:t>.</a:t>
            </a:r>
            <a:endParaRPr lang="en-US" sz="2200" b="0" i="0" u="none" strike="noStrike" cap="none" dirty="0">
              <a:solidFill>
                <a:schemeClr val="tx1">
                  <a:lumMod val="75000"/>
                  <a:lumOff val="25000"/>
                </a:schemeClr>
              </a:solidFill>
              <a:latin typeface="+mj-lt"/>
              <a:ea typeface="Lato"/>
              <a:cs typeface="Lato"/>
              <a:sym typeface="Lato"/>
            </a:endParaRPr>
          </a:p>
        </p:txBody>
      </p:sp>
      <p:sp>
        <p:nvSpPr>
          <p:cNvPr id="11" name="T_Text_3">
            <a:extLst>
              <a:ext uri="{FF2B5EF4-FFF2-40B4-BE49-F238E27FC236}">
                <a16:creationId xmlns:a16="http://schemas.microsoft.com/office/drawing/2014/main" id="{75D52196-72A0-5018-5C39-3B1A31E26C37}"/>
              </a:ext>
            </a:extLst>
          </p:cNvPr>
          <p:cNvSpPr txBox="1"/>
          <p:nvPr/>
        </p:nvSpPr>
        <p:spPr>
          <a:xfrm>
            <a:off x="9125341" y="3550416"/>
            <a:ext cx="4716343" cy="385939"/>
          </a:xfrm>
          <a:prstGeom prst="rect">
            <a:avLst/>
          </a:prstGeom>
          <a:noFill/>
          <a:ln>
            <a:noFill/>
          </a:ln>
        </p:spPr>
        <p:txBody>
          <a:bodyPr spcFirstLastPara="1" wrap="square" lIns="0" tIns="0" rIns="0" bIns="0" anchor="b" anchorCtr="1">
            <a:spAutoFit/>
          </a:bodyPr>
          <a:lstStyle/>
          <a:p>
            <a:pPr algn="ctr">
              <a:lnSpc>
                <a:spcPct val="114000"/>
              </a:lnSpc>
            </a:pPr>
            <a:r>
              <a:rPr lang="en-US" sz="2200" b="1" i="0" u="none" strike="noStrike" cap="none" dirty="0">
                <a:solidFill>
                  <a:schemeClr val="tx1">
                    <a:lumMod val="75000"/>
                    <a:lumOff val="25000"/>
                  </a:schemeClr>
                </a:solidFill>
                <a:latin typeface="+mj-lt"/>
                <a:ea typeface="Ubuntu"/>
                <a:cs typeface="Ubuntu"/>
                <a:sym typeface="Ubuntu"/>
              </a:rPr>
              <a:t>Partial code completion</a:t>
            </a:r>
            <a:endParaRPr lang="en-US" sz="2200" dirty="0">
              <a:solidFill>
                <a:schemeClr val="tx1">
                  <a:lumMod val="75000"/>
                  <a:lumOff val="25000"/>
                </a:schemeClr>
              </a:solidFill>
              <a:latin typeface="+mj-lt"/>
            </a:endParaRPr>
          </a:p>
        </p:txBody>
      </p:sp>
      <p:sp>
        <p:nvSpPr>
          <p:cNvPr id="12" name="Text Placeholder 2">
            <a:extLst>
              <a:ext uri="{FF2B5EF4-FFF2-40B4-BE49-F238E27FC236}">
                <a16:creationId xmlns:a16="http://schemas.microsoft.com/office/drawing/2014/main" id="{A3A3959A-E6AA-37F9-2CB1-D33B408690D8}"/>
              </a:ext>
            </a:extLst>
          </p:cNvPr>
          <p:cNvSpPr>
            <a:spLocks noGrp="1"/>
          </p:cNvSpPr>
          <p:nvPr>
            <p:ph type="body" idx="10"/>
          </p:nvPr>
        </p:nvSpPr>
        <p:spPr>
          <a:xfrm>
            <a:off x="1291857" y="1512833"/>
            <a:ext cx="13696999" cy="903776"/>
          </a:xfrm>
        </p:spPr>
        <p:txBody>
          <a:bodyPr/>
          <a:lstStyle/>
          <a:p>
            <a:r>
              <a:rPr lang="en-US" dirty="0"/>
              <a:t>Different AI prompt styles influence the quality of AI-generated code. Below are examples of various prompt styles and how they guide AI assistance.</a:t>
            </a:r>
          </a:p>
        </p:txBody>
      </p:sp>
      <p:sp>
        <p:nvSpPr>
          <p:cNvPr id="13" name="Title 3">
            <a:extLst>
              <a:ext uri="{FF2B5EF4-FFF2-40B4-BE49-F238E27FC236}">
                <a16:creationId xmlns:a16="http://schemas.microsoft.com/office/drawing/2014/main" id="{261D4458-78E6-43F8-F2E7-D22CCE92EEEC}"/>
              </a:ext>
            </a:extLst>
          </p:cNvPr>
          <p:cNvSpPr>
            <a:spLocks noGrp="1"/>
          </p:cNvSpPr>
          <p:nvPr>
            <p:ph type="title"/>
          </p:nvPr>
        </p:nvSpPr>
        <p:spPr>
          <a:xfrm>
            <a:off x="-10160" y="229878"/>
            <a:ext cx="16276320" cy="687244"/>
          </a:xfrm>
        </p:spPr>
        <p:txBody>
          <a:bodyPr>
            <a:normAutofit/>
          </a:bodyPr>
          <a:lstStyle/>
          <a:p>
            <a:r>
              <a:rPr lang="en-US" b="1" dirty="0"/>
              <a:t>Examples of AI Prompt Styles</a:t>
            </a:r>
            <a:endParaRPr lang="en-US" dirty="0"/>
          </a:p>
        </p:txBody>
      </p:sp>
      <p:sp>
        <p:nvSpPr>
          <p:cNvPr id="14" name="Brandline_LVC">
            <a:extLst>
              <a:ext uri="{FF2B5EF4-FFF2-40B4-BE49-F238E27FC236}">
                <a16:creationId xmlns:a16="http://schemas.microsoft.com/office/drawing/2014/main" id="{7E5AE53A-9992-7DEB-B1A0-6919E5BBF5DA}"/>
              </a:ext>
            </a:extLst>
          </p:cNvPr>
          <p:cNvSpPr/>
          <p:nvPr/>
        </p:nvSpPr>
        <p:spPr>
          <a:xfrm>
            <a:off x="4902200" y="816324"/>
            <a:ext cx="6447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Google Shape;286;p23">
            <a:extLst>
              <a:ext uri="{FF2B5EF4-FFF2-40B4-BE49-F238E27FC236}">
                <a16:creationId xmlns:a16="http://schemas.microsoft.com/office/drawing/2014/main" id="{8CFB4664-FD87-C27D-8DB0-70DEEE4867FD}"/>
              </a:ext>
            </a:extLst>
          </p:cNvPr>
          <p:cNvSpPr/>
          <p:nvPr/>
        </p:nvSpPr>
        <p:spPr>
          <a:xfrm>
            <a:off x="1291857" y="3206202"/>
            <a:ext cx="6809375" cy="48361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7" name="Text_4">
            <a:extLst>
              <a:ext uri="{FF2B5EF4-FFF2-40B4-BE49-F238E27FC236}">
                <a16:creationId xmlns:a16="http://schemas.microsoft.com/office/drawing/2014/main" id="{E0770FDB-47A3-DBCA-C902-D9FCD112C256}"/>
              </a:ext>
            </a:extLst>
          </p:cNvPr>
          <p:cNvSpPr txBox="1"/>
          <p:nvPr/>
        </p:nvSpPr>
        <p:spPr>
          <a:xfrm>
            <a:off x="1990270" y="6629390"/>
            <a:ext cx="5391744" cy="778675"/>
          </a:xfrm>
          <a:prstGeom prst="rect">
            <a:avLst/>
          </a:prstGeom>
          <a:noFill/>
          <a:ln>
            <a:noFill/>
          </a:ln>
        </p:spPr>
        <p:txBody>
          <a:bodyPr spcFirstLastPara="1" wrap="square" lIns="0" tIns="0" rIns="0" bIns="0" anchor="t" anchorCtr="1">
            <a:spAutoFit/>
          </a:bodyPr>
          <a:lstStyle/>
          <a:p>
            <a:pPr algn="ctr">
              <a:lnSpc>
                <a:spcPct val="115000"/>
              </a:lnSpc>
            </a:pPr>
            <a:r>
              <a:rPr lang="en-US" sz="2200" b="1" dirty="0">
                <a:solidFill>
                  <a:srgbClr val="404040"/>
                </a:solidFill>
                <a:latin typeface="Open Sans" pitchFamily="2" charset="0"/>
              </a:rPr>
              <a:t>Impact:</a:t>
            </a:r>
            <a:r>
              <a:rPr lang="en-US" sz="2200" dirty="0">
                <a:solidFill>
                  <a:srgbClr val="404040"/>
                </a:solidFill>
                <a:latin typeface="Open Sans" pitchFamily="2" charset="0"/>
              </a:rPr>
              <a:t> AI incorporates additional logic based on the provided context.</a:t>
            </a:r>
          </a:p>
        </p:txBody>
      </p:sp>
      <p:sp>
        <p:nvSpPr>
          <p:cNvPr id="8" name="T_Text_4">
            <a:extLst>
              <a:ext uri="{FF2B5EF4-FFF2-40B4-BE49-F238E27FC236}">
                <a16:creationId xmlns:a16="http://schemas.microsoft.com/office/drawing/2014/main" id="{EDE7ADF7-2480-D1B6-968A-9864668A9833}"/>
              </a:ext>
            </a:extLst>
          </p:cNvPr>
          <p:cNvSpPr txBox="1"/>
          <p:nvPr/>
        </p:nvSpPr>
        <p:spPr>
          <a:xfrm>
            <a:off x="2315966" y="3550416"/>
            <a:ext cx="4716343"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Contextual hints</a:t>
            </a:r>
            <a:endParaRPr lang="en-US" sz="2200" dirty="0">
              <a:solidFill>
                <a:schemeClr val="tx1">
                  <a:lumMod val="75000"/>
                  <a:lumOff val="25000"/>
                </a:schemeClr>
              </a:solidFill>
              <a:latin typeface="+mj-lt"/>
            </a:endParaRPr>
          </a:p>
        </p:txBody>
      </p:sp>
      <p:pic>
        <p:nvPicPr>
          <p:cNvPr id="17" name="Picture 16">
            <a:extLst>
              <a:ext uri="{FF2B5EF4-FFF2-40B4-BE49-F238E27FC236}">
                <a16:creationId xmlns:a16="http://schemas.microsoft.com/office/drawing/2014/main" id="{EB32A3C9-35A4-6BB2-28FD-8493D27B56D7}"/>
              </a:ext>
            </a:extLst>
          </p:cNvPr>
          <p:cNvPicPr>
            <a:picLocks noChangeAspect="1"/>
          </p:cNvPicPr>
          <p:nvPr/>
        </p:nvPicPr>
        <p:blipFill>
          <a:blip r:embed="rId3"/>
          <a:stretch>
            <a:fillRect/>
          </a:stretch>
        </p:blipFill>
        <p:spPr>
          <a:xfrm>
            <a:off x="1611313" y="5037296"/>
            <a:ext cx="6125650" cy="1051160"/>
          </a:xfrm>
          <a:prstGeom prst="rect">
            <a:avLst/>
          </a:prstGeom>
        </p:spPr>
      </p:pic>
      <p:pic>
        <p:nvPicPr>
          <p:cNvPr id="19" name="Picture 18">
            <a:extLst>
              <a:ext uri="{FF2B5EF4-FFF2-40B4-BE49-F238E27FC236}">
                <a16:creationId xmlns:a16="http://schemas.microsoft.com/office/drawing/2014/main" id="{27E01A72-F03A-EFE3-FD87-F756CF685206}"/>
              </a:ext>
            </a:extLst>
          </p:cNvPr>
          <p:cNvPicPr>
            <a:picLocks noChangeAspect="1"/>
          </p:cNvPicPr>
          <p:nvPr/>
        </p:nvPicPr>
        <p:blipFill>
          <a:blip r:embed="rId4"/>
          <a:stretch>
            <a:fillRect/>
          </a:stretch>
        </p:blipFill>
        <p:spPr>
          <a:xfrm>
            <a:off x="8692459" y="5037296"/>
            <a:ext cx="5950641" cy="1051160"/>
          </a:xfrm>
          <a:prstGeom prst="rect">
            <a:avLst/>
          </a:prstGeom>
        </p:spPr>
      </p:pic>
    </p:spTree>
    <p:extLst>
      <p:ext uri="{BB962C8B-B14F-4D97-AF65-F5344CB8AC3E}">
        <p14:creationId xmlns:p14="http://schemas.microsoft.com/office/powerpoint/2010/main" val="42887504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C89C-7562-3017-F681-D6AFCDE9B694}"/>
              </a:ext>
            </a:extLst>
          </p:cNvPr>
          <p:cNvSpPr>
            <a:spLocks noGrp="1"/>
          </p:cNvSpPr>
          <p:nvPr>
            <p:ph type="title"/>
          </p:nvPr>
        </p:nvSpPr>
        <p:spPr/>
        <p:txBody>
          <a:bodyPr/>
          <a:lstStyle/>
          <a:p>
            <a:r>
              <a:rPr lang="en-US" b="1" dirty="0"/>
              <a:t>Comparing AI Responses to Different Prompt Styles</a:t>
            </a:r>
            <a:br>
              <a:rPr lang="en-US" dirty="0"/>
            </a:br>
            <a:endParaRPr lang="en-US" dirty="0"/>
          </a:p>
        </p:txBody>
      </p:sp>
      <p:sp>
        <p:nvSpPr>
          <p:cNvPr id="3" name="Text Placeholder 2">
            <a:extLst>
              <a:ext uri="{FF2B5EF4-FFF2-40B4-BE49-F238E27FC236}">
                <a16:creationId xmlns:a16="http://schemas.microsoft.com/office/drawing/2014/main" id="{0DAEE2FB-68A2-B202-6A10-49612BD82EF9}"/>
              </a:ext>
            </a:extLst>
          </p:cNvPr>
          <p:cNvSpPr>
            <a:spLocks noGrp="1"/>
          </p:cNvSpPr>
          <p:nvPr>
            <p:ph type="body" sz="quarter" idx="11"/>
          </p:nvPr>
        </p:nvSpPr>
        <p:spPr/>
        <p:txBody>
          <a:bodyPr/>
          <a:lstStyle/>
          <a:p>
            <a:pPr>
              <a:lnSpc>
                <a:spcPct val="115000"/>
              </a:lnSpc>
            </a:pPr>
            <a:r>
              <a:rPr lang="en-US" b="1" i="0" u="none" strike="noStrike" dirty="0">
                <a:solidFill>
                  <a:srgbClr val="404040"/>
                </a:solidFill>
                <a:effectLst/>
                <a:latin typeface="Open Sans" pitchFamily="2" charset="0"/>
              </a:rPr>
              <a:t>Overview:</a:t>
            </a:r>
            <a:r>
              <a:rPr lang="en-US" b="0" i="0" dirty="0">
                <a:solidFill>
                  <a:srgbClr val="404040"/>
                </a:solidFill>
                <a:effectLst/>
                <a:latin typeface="Open Sans" pitchFamily="2" charset="0"/>
              </a:rPr>
              <a:t>​</a:t>
            </a:r>
          </a:p>
          <a:p>
            <a:pPr>
              <a:lnSpc>
                <a:spcPct val="115000"/>
              </a:lnSpc>
            </a:pPr>
            <a:endParaRPr lang="en-US" dirty="0">
              <a:solidFill>
                <a:srgbClr val="404040"/>
              </a:solidFill>
              <a:latin typeface="Open Sans" pitchFamily="2" charset="0"/>
            </a:endParaRPr>
          </a:p>
          <a:p>
            <a:pPr>
              <a:lnSpc>
                <a:spcPct val="115000"/>
              </a:lnSpc>
            </a:pPr>
            <a:r>
              <a:rPr lang="en-US" dirty="0">
                <a:solidFill>
                  <a:srgbClr val="404040"/>
                </a:solidFill>
                <a:latin typeface="Open Sans" pitchFamily="2" charset="0"/>
              </a:rPr>
              <a:t>This demo will explore how different prompt styles impact AI-generated responses. You will compare various prompting techniques, such as inline comments, docstring-based prompts, contextual hints, and partial code completion, to see how AI interprets and generates code. By the end of this demo, you will understand how to craft effective prompts for better AI-assisted coding.</a:t>
            </a:r>
          </a:p>
          <a:p>
            <a:endParaRPr lang="en-US" dirty="0"/>
          </a:p>
        </p:txBody>
      </p:sp>
      <p:sp>
        <p:nvSpPr>
          <p:cNvPr id="4" name="Text Placeholder 3">
            <a:extLst>
              <a:ext uri="{FF2B5EF4-FFF2-40B4-BE49-F238E27FC236}">
                <a16:creationId xmlns:a16="http://schemas.microsoft.com/office/drawing/2014/main" id="{8E684824-97CE-BB7E-76B7-BA31EC8D28D9}"/>
              </a:ext>
            </a:extLst>
          </p:cNvPr>
          <p:cNvSpPr>
            <a:spLocks noGrp="1"/>
          </p:cNvSpPr>
          <p:nvPr>
            <p:ph type="body" sz="quarter" idx="14"/>
          </p:nvPr>
        </p:nvSpPr>
        <p:spPr/>
        <p:txBody>
          <a:bodyPr/>
          <a:lstStyle/>
          <a:p>
            <a:r>
              <a:rPr lang="en-IN" dirty="0"/>
              <a:t>10</a:t>
            </a:r>
            <a:endParaRPr lang="en-US" dirty="0"/>
          </a:p>
        </p:txBody>
      </p:sp>
    </p:spTree>
    <p:extLst>
      <p:ext uri="{BB962C8B-B14F-4D97-AF65-F5344CB8AC3E}">
        <p14:creationId xmlns:p14="http://schemas.microsoft.com/office/powerpoint/2010/main" val="9425272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CC1183-091A-1963-85BA-319C308D6340}"/>
              </a:ext>
            </a:extLst>
          </p:cNvPr>
          <p:cNvSpPr>
            <a:spLocks noGrp="1"/>
          </p:cNvSpPr>
          <p:nvPr>
            <p:ph type="body" idx="2"/>
          </p:nvPr>
        </p:nvSpPr>
        <p:spPr>
          <a:xfrm>
            <a:off x="8128000" y="3371850"/>
            <a:ext cx="7315200" cy="2442656"/>
          </a:xfrm>
        </p:spPr>
        <p:txBody>
          <a:bodyPr/>
          <a:lstStyle/>
          <a:p>
            <a:r>
              <a:rPr lang="en-US" dirty="0"/>
              <a:t>To write code automatically without developer input</a:t>
            </a:r>
          </a:p>
          <a:p>
            <a:r>
              <a:rPr lang="en-US" dirty="0"/>
              <a:t>To guide AI in generating meaningful and relevant code</a:t>
            </a:r>
          </a:p>
          <a:p>
            <a:r>
              <a:rPr lang="en-US" dirty="0"/>
              <a:t>To replace traditional coding practices completely</a:t>
            </a:r>
          </a:p>
          <a:p>
            <a:r>
              <a:rPr lang="en-US" dirty="0"/>
              <a:t>To test AI’s ability to understand human language</a:t>
            </a:r>
          </a:p>
        </p:txBody>
      </p:sp>
      <p:sp>
        <p:nvSpPr>
          <p:cNvPr id="3" name="Text Placeholder 2">
            <a:extLst>
              <a:ext uri="{FF2B5EF4-FFF2-40B4-BE49-F238E27FC236}">
                <a16:creationId xmlns:a16="http://schemas.microsoft.com/office/drawing/2014/main" id="{34F49F7D-46BB-99DC-59BA-398A7D3A5325}"/>
              </a:ext>
            </a:extLst>
          </p:cNvPr>
          <p:cNvSpPr>
            <a:spLocks noGrp="1"/>
          </p:cNvSpPr>
          <p:nvPr>
            <p:ph type="body" idx="10"/>
          </p:nvPr>
        </p:nvSpPr>
        <p:spPr>
          <a:xfrm>
            <a:off x="8128000" y="2885813"/>
            <a:ext cx="7315200" cy="385939"/>
          </a:xfrm>
        </p:spPr>
        <p:txBody>
          <a:bodyPr/>
          <a:lstStyle/>
          <a:p>
            <a:r>
              <a:rPr lang="en-US" dirty="0"/>
              <a:t>What is the primary purpose of an AI prompt?</a:t>
            </a:r>
          </a:p>
        </p:txBody>
      </p:sp>
    </p:spTree>
    <p:extLst>
      <p:ext uri="{BB962C8B-B14F-4D97-AF65-F5344CB8AC3E}">
        <p14:creationId xmlns:p14="http://schemas.microsoft.com/office/powerpoint/2010/main" val="22777173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4D6ED7-746F-DDC1-755B-C9CBE5A48A6C}"/>
              </a:ext>
            </a:extLst>
          </p:cNvPr>
          <p:cNvSpPr>
            <a:spLocks noGrp="1"/>
          </p:cNvSpPr>
          <p:nvPr>
            <p:ph type="body" idx="10"/>
          </p:nvPr>
        </p:nvSpPr>
        <p:spPr/>
        <p:txBody>
          <a:bodyPr/>
          <a:lstStyle/>
          <a:p>
            <a:r>
              <a:rPr lang="en-US" b="1" dirty="0"/>
              <a:t>Basic Python Operations with GitHub Copilot</a:t>
            </a:r>
          </a:p>
        </p:txBody>
      </p:sp>
    </p:spTree>
    <p:extLst>
      <p:ext uri="{BB962C8B-B14F-4D97-AF65-F5344CB8AC3E}">
        <p14:creationId xmlns:p14="http://schemas.microsoft.com/office/powerpoint/2010/main" val="29087753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Google Shape;24;p23">
            <a:extLst>
              <a:ext uri="{FF2B5EF4-FFF2-40B4-BE49-F238E27FC236}">
                <a16:creationId xmlns:a16="http://schemas.microsoft.com/office/drawing/2014/main" id="{B5829327-1B7A-9FBB-DADF-3FE357AB2FC9}"/>
              </a:ext>
            </a:extLst>
          </p:cNvPr>
          <p:cNvSpPr txBox="1">
            <a:spLocks noGrp="1"/>
          </p:cNvSpPr>
          <p:nvPr>
            <p:ph type="body" idx="10" hasCustomPrompt="1"/>
          </p:nvPr>
        </p:nvSpPr>
        <p:spPr>
          <a:xfrm>
            <a:off x="8128000" y="2717236"/>
            <a:ext cx="7315200" cy="3709528"/>
          </a:xfrm>
          <a:noFill/>
          <a:ln>
            <a:noFill/>
          </a:ln>
        </p:spPr>
        <p:txBody>
          <a:bodyPr spcFirstLastPara="1" wrap="square" lIns="91425" tIns="0" rIns="91425" bIns="108000" anchor="ctr" anchorCtr="0">
            <a:spAutoFit/>
          </a:bodyPr>
          <a:lstStyle>
            <a:lvl1pPr marL="342000" lvl="0" indent="-342900" algn="l">
              <a:lnSpc>
                <a:spcPct val="114000"/>
              </a:lnSpc>
              <a:spcBef>
                <a:spcPts val="1000"/>
              </a:spcBef>
              <a:spcAft>
                <a:spcPts val="0"/>
              </a:spcAft>
              <a:buClr>
                <a:schemeClr val="tx1">
                  <a:lumMod val="75000"/>
                  <a:lumOff val="25000"/>
                </a:schemeClr>
              </a:buClr>
              <a:buSzPts val="2200"/>
              <a:buFont typeface="Arial" panose="020B0604020202020204" pitchFamily="34" charset="0"/>
              <a:buChar char="•"/>
              <a:defRPr>
                <a:solidFill>
                  <a:schemeClr val="tx1">
                    <a:lumMod val="75000"/>
                    <a:lumOff val="25000"/>
                  </a:schemeClr>
                </a:solidFill>
                <a:latin typeface="Open Sans"/>
                <a:ea typeface="Open Sans"/>
                <a:cs typeface="Open Sans"/>
                <a:sym typeface="Open Sans"/>
              </a:defRPr>
            </a:lvl1pPr>
            <a:lvl2pPr marL="914400" lvl="1" indent="-342900" algn="l">
              <a:lnSpc>
                <a:spcPct val="114000"/>
              </a:lnSpc>
              <a:spcBef>
                <a:spcPts val="500"/>
              </a:spcBef>
              <a:spcAft>
                <a:spcPts val="0"/>
              </a:spcAft>
              <a:buClr>
                <a:srgbClr val="3F3F3F"/>
              </a:buClr>
              <a:buSzPts val="1800"/>
              <a:buChar char="•"/>
              <a:defRPr/>
            </a:lvl2pPr>
            <a:lvl3pPr marL="1371600" lvl="2" indent="-342900" algn="l">
              <a:lnSpc>
                <a:spcPct val="114000"/>
              </a:lnSpc>
              <a:spcBef>
                <a:spcPts val="500"/>
              </a:spcBef>
              <a:spcAft>
                <a:spcPts val="0"/>
              </a:spcAft>
              <a:buClr>
                <a:srgbClr val="3F3F3F"/>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r>
              <a:rPr lang="en-US" dirty="0"/>
              <a:t>Functions allow code reusability and modularity by defining reusable blocks of code.</a:t>
            </a:r>
          </a:p>
          <a:p>
            <a:r>
              <a:rPr lang="en-US" dirty="0"/>
              <a:t>Object-Oriented Programming (OOP) helps structure programs using classes and objects.</a:t>
            </a:r>
          </a:p>
          <a:p>
            <a:r>
              <a:rPr lang="en-US" dirty="0"/>
              <a:t>File </a:t>
            </a:r>
            <a:r>
              <a:rPr lang="en-US"/>
              <a:t>handling </a:t>
            </a:r>
            <a:r>
              <a:rPr lang="en-US" dirty="0"/>
              <a:t>enables reading, writing, and managing files efficiently in Python.</a:t>
            </a:r>
          </a:p>
          <a:p>
            <a:r>
              <a:rPr lang="en-US" dirty="0"/>
              <a:t>Error </a:t>
            </a:r>
            <a:r>
              <a:rPr lang="en-US"/>
              <a:t>handling</a:t>
            </a:r>
            <a:r>
              <a:rPr lang="en-US" dirty="0"/>
              <a:t> uses try-except blocks to manage and prevent runtime errors.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0B4073-F9D4-2C71-8EF1-9A218518FB31}"/>
              </a:ext>
            </a:extLst>
          </p:cNvPr>
          <p:cNvSpPr>
            <a:spLocks noGrp="1"/>
          </p:cNvSpPr>
          <p:nvPr>
            <p:ph type="body" idx="10"/>
          </p:nvPr>
        </p:nvSpPr>
        <p:spPr>
          <a:xfrm>
            <a:off x="1323514" y="1537159"/>
            <a:ext cx="13633682" cy="903776"/>
          </a:xfrm>
        </p:spPr>
        <p:txBody>
          <a:bodyPr/>
          <a:lstStyle/>
          <a:p>
            <a:r>
              <a:rPr lang="en-US" dirty="0"/>
              <a:t>It creates code from written comments, allowing them to instruct the AI with directives within the code.</a:t>
            </a:r>
          </a:p>
        </p:txBody>
      </p:sp>
      <p:sp>
        <p:nvSpPr>
          <p:cNvPr id="4" name="Title 3">
            <a:extLst>
              <a:ext uri="{FF2B5EF4-FFF2-40B4-BE49-F238E27FC236}">
                <a16:creationId xmlns:a16="http://schemas.microsoft.com/office/drawing/2014/main" id="{42A16CC9-A61B-83B6-AA92-6967A6B1A1DC}"/>
              </a:ext>
            </a:extLst>
          </p:cNvPr>
          <p:cNvSpPr>
            <a:spLocks noGrp="1"/>
          </p:cNvSpPr>
          <p:nvPr>
            <p:ph type="title"/>
          </p:nvPr>
        </p:nvSpPr>
        <p:spPr/>
        <p:txBody>
          <a:bodyPr/>
          <a:lstStyle/>
          <a:p>
            <a:r>
              <a:rPr lang="en-US" dirty="0"/>
              <a:t>Copilot for Variable Declarations and Data Types</a:t>
            </a:r>
          </a:p>
        </p:txBody>
      </p:sp>
      <p:sp>
        <p:nvSpPr>
          <p:cNvPr id="56" name="Google Shape;286;p23">
            <a:extLst>
              <a:ext uri="{FF2B5EF4-FFF2-40B4-BE49-F238E27FC236}">
                <a16:creationId xmlns:a16="http://schemas.microsoft.com/office/drawing/2014/main" id="{E3251C66-81BD-92B7-A96E-C9A1737938B3}"/>
              </a:ext>
            </a:extLst>
          </p:cNvPr>
          <p:cNvSpPr/>
          <p:nvPr/>
        </p:nvSpPr>
        <p:spPr>
          <a:xfrm>
            <a:off x="2641600" y="2235539"/>
            <a:ext cx="10972800" cy="6513174"/>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58" name="T_Text_4">
            <a:extLst>
              <a:ext uri="{FF2B5EF4-FFF2-40B4-BE49-F238E27FC236}">
                <a16:creationId xmlns:a16="http://schemas.microsoft.com/office/drawing/2014/main" id="{0E42D1EA-6308-0A13-BDBB-84537B1D1958}"/>
              </a:ext>
            </a:extLst>
          </p:cNvPr>
          <p:cNvSpPr txBox="1"/>
          <p:nvPr/>
        </p:nvSpPr>
        <p:spPr>
          <a:xfrm>
            <a:off x="5067866" y="2423885"/>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Basic variable </a:t>
            </a:r>
            <a:r>
              <a:rPr lang="en-US" sz="2200" b="1" dirty="0">
                <a:solidFill>
                  <a:schemeClr val="tx1">
                    <a:lumMod val="75000"/>
                    <a:lumOff val="25000"/>
                  </a:schemeClr>
                </a:solidFill>
                <a:latin typeface="+mj-lt"/>
                <a:ea typeface="Ubuntu"/>
                <a:cs typeface="Ubuntu"/>
                <a:sym typeface="Ubuntu"/>
              </a:rPr>
              <a:t>d</a:t>
            </a:r>
            <a:r>
              <a:rPr lang="en-US" sz="2200" b="1" i="0" u="none" strike="noStrike" cap="none" dirty="0">
                <a:solidFill>
                  <a:schemeClr val="tx1">
                    <a:lumMod val="75000"/>
                    <a:lumOff val="25000"/>
                  </a:schemeClr>
                </a:solidFill>
                <a:latin typeface="+mj-lt"/>
                <a:ea typeface="Ubuntu"/>
                <a:cs typeface="Ubuntu"/>
                <a:sym typeface="Ubuntu"/>
              </a:rPr>
              <a:t>eclarations</a:t>
            </a:r>
            <a:endParaRPr lang="en-US" sz="2200" dirty="0">
              <a:solidFill>
                <a:schemeClr val="tx1">
                  <a:lumMod val="75000"/>
                  <a:lumOff val="25000"/>
                </a:schemeClr>
              </a:solidFill>
              <a:latin typeface="+mj-lt"/>
            </a:endParaRPr>
          </a:p>
        </p:txBody>
      </p:sp>
      <p:sp>
        <p:nvSpPr>
          <p:cNvPr id="65" name="Rectangle 4">
            <a:extLst>
              <a:ext uri="{FF2B5EF4-FFF2-40B4-BE49-F238E27FC236}">
                <a16:creationId xmlns:a16="http://schemas.microsoft.com/office/drawing/2014/main" id="{FA0ADD37-A448-818E-3A6D-8B2E4D52007B}"/>
              </a:ext>
            </a:extLst>
          </p:cNvPr>
          <p:cNvSpPr>
            <a:spLocks noChangeArrowheads="1"/>
          </p:cNvSpPr>
          <p:nvPr/>
        </p:nvSpPr>
        <p:spPr bwMode="auto">
          <a:xfrm>
            <a:off x="3971679" y="3069582"/>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Open a new Python file (Ctrl + N or </a:t>
            </a:r>
            <a:r>
              <a:rPr kumimoji="0" lang="en-US" altLang="en-US" sz="2200" i="0" u="none" strike="noStrike" cap="none" normalizeH="0" baseline="0" err="1">
                <a:ln>
                  <a:noFill/>
                </a:ln>
                <a:solidFill>
                  <a:srgbClr val="404040"/>
                </a:solidFill>
                <a:effectLst/>
                <a:latin typeface="Open Sans" pitchFamily="2" charset="0"/>
              </a:rPr>
              <a:t>Cmd</a:t>
            </a:r>
            <a:r>
              <a:rPr kumimoji="0" lang="en-US" altLang="en-US" sz="2200" i="0" u="none" strike="noStrike" cap="none" normalizeH="0" baseline="0" dirty="0">
                <a:ln>
                  <a:noFill/>
                </a:ln>
                <a:solidFill>
                  <a:srgbClr val="404040"/>
                </a:solidFill>
                <a:effectLst/>
                <a:latin typeface="Open Sans" pitchFamily="2" charset="0"/>
              </a:rPr>
              <a:t> + N)</a:t>
            </a:r>
          </a:p>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describing the variables you want </a:t>
            </a:r>
          </a:p>
        </p:txBody>
      </p:sp>
      <p:pic>
        <p:nvPicPr>
          <p:cNvPr id="67" name="Picture 66">
            <a:extLst>
              <a:ext uri="{FF2B5EF4-FFF2-40B4-BE49-F238E27FC236}">
                <a16:creationId xmlns:a16="http://schemas.microsoft.com/office/drawing/2014/main" id="{B03B06C9-8862-4404-D67E-8339DEF4CBCF}"/>
              </a:ext>
            </a:extLst>
          </p:cNvPr>
          <p:cNvPicPr>
            <a:picLocks noChangeAspect="1"/>
          </p:cNvPicPr>
          <p:nvPr/>
        </p:nvPicPr>
        <p:blipFill>
          <a:blip r:embed="rId3"/>
          <a:srcRect t="-5303" b="48379"/>
          <a:stretch/>
        </p:blipFill>
        <p:spPr>
          <a:xfrm>
            <a:off x="5051228" y="3916096"/>
            <a:ext cx="6178255" cy="1328538"/>
          </a:xfrm>
          <a:prstGeom prst="rect">
            <a:avLst/>
          </a:prstGeom>
        </p:spPr>
      </p:pic>
      <p:sp>
        <p:nvSpPr>
          <p:cNvPr id="70" name="Rectangle 5">
            <a:extLst>
              <a:ext uri="{FF2B5EF4-FFF2-40B4-BE49-F238E27FC236}">
                <a16:creationId xmlns:a16="http://schemas.microsoft.com/office/drawing/2014/main" id="{40B1F4DE-F0E9-A670-3460-AD6B3833937B}"/>
              </a:ext>
            </a:extLst>
          </p:cNvPr>
          <p:cNvSpPr>
            <a:spLocks noChangeArrowheads="1"/>
          </p:cNvSpPr>
          <p:nvPr/>
        </p:nvSpPr>
        <p:spPr bwMode="auto">
          <a:xfrm>
            <a:off x="3971678" y="5395153"/>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kumimoji="0" lang="en-US" altLang="en-US" sz="2200" i="0" u="none" strike="noStrike" cap="none" normalizeH="0" baseline="0" dirty="0">
                <a:ln>
                  <a:noFill/>
                </a:ln>
                <a:solidFill>
                  <a:srgbClr val="404040"/>
                </a:solidFill>
                <a:effectLst/>
                <a:latin typeface="Open Sans" pitchFamily="2" charset="0"/>
              </a:rPr>
              <a:t>3.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kumimoji="0" lang="en-US" altLang="en-US" sz="2200" i="0" u="none" strike="noStrike" cap="none" normalizeH="0" baseline="0" dirty="0">
                <a:ln>
                  <a:noFill/>
                </a:ln>
                <a:solidFill>
                  <a:srgbClr val="404040"/>
                </a:solidFill>
                <a:effectLst/>
                <a:latin typeface="Open Sans" pitchFamily="2" charset="0"/>
              </a:rPr>
              <a:t>4.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72" name="Picture 71" descr="A screenshot of a computer&#10;&#10;AI-generated content may be incorrect.">
            <a:extLst>
              <a:ext uri="{FF2B5EF4-FFF2-40B4-BE49-F238E27FC236}">
                <a16:creationId xmlns:a16="http://schemas.microsoft.com/office/drawing/2014/main" id="{5D616798-43E9-DFA0-316A-5F635A627210}"/>
              </a:ext>
            </a:extLst>
          </p:cNvPr>
          <p:cNvPicPr>
            <a:picLocks noChangeAspect="1"/>
          </p:cNvPicPr>
          <p:nvPr/>
        </p:nvPicPr>
        <p:blipFill>
          <a:blip r:embed="rId4">
            <a:extLst>
              <a:ext uri="{28A0092B-C50C-407E-A947-70E740481C1C}">
                <a14:useLocalDpi xmlns:a14="http://schemas.microsoft.com/office/drawing/2010/main" val="0"/>
              </a:ext>
            </a:extLst>
          </a:blip>
          <a:srcRect r="15558" b="44995"/>
          <a:stretch/>
        </p:blipFill>
        <p:spPr>
          <a:xfrm>
            <a:off x="5051228" y="6389148"/>
            <a:ext cx="6178255" cy="1924727"/>
          </a:xfrm>
          <a:prstGeom prst="rect">
            <a:avLst/>
          </a:prstGeom>
        </p:spPr>
      </p:pic>
      <p:sp>
        <p:nvSpPr>
          <p:cNvPr id="5" name="Brandline_LVC">
            <a:extLst>
              <a:ext uri="{FF2B5EF4-FFF2-40B4-BE49-F238E27FC236}">
                <a16:creationId xmlns:a16="http://schemas.microsoft.com/office/drawing/2014/main" id="{BC63F48C-8D83-886C-9D83-4D1AAAC176FE}"/>
              </a:ext>
            </a:extLst>
          </p:cNvPr>
          <p:cNvSpPr/>
          <p:nvPr/>
        </p:nvSpPr>
        <p:spPr>
          <a:xfrm>
            <a:off x="2755900" y="816324"/>
            <a:ext cx="10743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_Text_4">
            <a:extLst>
              <a:ext uri="{FF2B5EF4-FFF2-40B4-BE49-F238E27FC236}">
                <a16:creationId xmlns:a16="http://schemas.microsoft.com/office/drawing/2014/main" id="{CCD53BF9-C9EE-44B3-7CA3-EB2A405BA052}"/>
              </a:ext>
            </a:extLst>
          </p:cNvPr>
          <p:cNvSpPr txBox="1"/>
          <p:nvPr/>
        </p:nvSpPr>
        <p:spPr>
          <a:xfrm>
            <a:off x="2915627" y="6965572"/>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30765238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F6160C-C023-7AFA-CFFE-05488D53CE4D}"/>
              </a:ext>
            </a:extLst>
          </p:cNvPr>
          <p:cNvSpPr>
            <a:spLocks noGrp="1"/>
          </p:cNvSpPr>
          <p:nvPr>
            <p:ph type="body" idx="10"/>
          </p:nvPr>
        </p:nvSpPr>
        <p:spPr/>
        <p:txBody>
          <a:bodyPr/>
          <a:lstStyle/>
          <a:p>
            <a:r>
              <a:rPr lang="en-US" dirty="0"/>
              <a:t>It generates loops automatically based on comments or incomplete code.</a:t>
            </a:r>
          </a:p>
        </p:txBody>
      </p:sp>
      <p:sp>
        <p:nvSpPr>
          <p:cNvPr id="4" name="Title 3">
            <a:extLst>
              <a:ext uri="{FF2B5EF4-FFF2-40B4-BE49-F238E27FC236}">
                <a16:creationId xmlns:a16="http://schemas.microsoft.com/office/drawing/2014/main" id="{B6197273-B617-AE2E-3C35-2DD384E88E34}"/>
              </a:ext>
            </a:extLst>
          </p:cNvPr>
          <p:cNvSpPr>
            <a:spLocks noGrp="1"/>
          </p:cNvSpPr>
          <p:nvPr>
            <p:ph type="title"/>
          </p:nvPr>
        </p:nvSpPr>
        <p:spPr/>
        <p:txBody>
          <a:bodyPr/>
          <a:lstStyle/>
          <a:p>
            <a:r>
              <a:rPr lang="en-US" dirty="0"/>
              <a:t>Copilot for Loops</a:t>
            </a:r>
          </a:p>
        </p:txBody>
      </p:sp>
      <p:sp>
        <p:nvSpPr>
          <p:cNvPr id="7" name="Google Shape;286;p23">
            <a:extLst>
              <a:ext uri="{FF2B5EF4-FFF2-40B4-BE49-F238E27FC236}">
                <a16:creationId xmlns:a16="http://schemas.microsoft.com/office/drawing/2014/main" id="{7332ABA2-1598-12D2-80E5-8443DECFE792}"/>
              </a:ext>
            </a:extLst>
          </p:cNvPr>
          <p:cNvSpPr/>
          <p:nvPr/>
        </p:nvSpPr>
        <p:spPr>
          <a:xfrm>
            <a:off x="2641600" y="2235539"/>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318403FE-E4F2-4FD6-645E-64AC9C3A5C2B}"/>
              </a:ext>
            </a:extLst>
          </p:cNvPr>
          <p:cNvSpPr txBox="1"/>
          <p:nvPr/>
        </p:nvSpPr>
        <p:spPr>
          <a:xfrm>
            <a:off x="5067866" y="2423885"/>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Creating a </a:t>
            </a:r>
            <a:r>
              <a:rPr lang="en-US" sz="2200" b="1" i="1" u="none" strike="noStrike" cap="none" dirty="0">
                <a:solidFill>
                  <a:schemeClr val="tx1">
                    <a:lumMod val="75000"/>
                    <a:lumOff val="25000"/>
                  </a:schemeClr>
                </a:solidFill>
                <a:latin typeface="+mj-lt"/>
                <a:ea typeface="Ubuntu"/>
                <a:cs typeface="Ubuntu"/>
                <a:sym typeface="Ubuntu"/>
              </a:rPr>
              <a:t>for</a:t>
            </a:r>
            <a:r>
              <a:rPr lang="en-US" sz="2200" b="1" i="0" u="none" strike="noStrike" cap="none" dirty="0">
                <a:solidFill>
                  <a:schemeClr val="tx1">
                    <a:lumMod val="75000"/>
                    <a:lumOff val="25000"/>
                  </a:schemeClr>
                </a:solidFill>
                <a:latin typeface="+mj-lt"/>
                <a:ea typeface="Ubuntu"/>
                <a:cs typeface="Ubuntu"/>
                <a:sym typeface="Ubuntu"/>
              </a:rPr>
              <a:t> </a:t>
            </a:r>
            <a:r>
              <a:rPr lang="en-US" sz="2200" b="1" dirty="0">
                <a:solidFill>
                  <a:schemeClr val="tx1">
                    <a:lumMod val="75000"/>
                    <a:lumOff val="25000"/>
                  </a:schemeClr>
                </a:solidFill>
                <a:latin typeface="+mj-lt"/>
                <a:ea typeface="Ubuntu"/>
                <a:cs typeface="Ubuntu"/>
                <a:sym typeface="Ubuntu"/>
              </a:rPr>
              <a:t>l</a:t>
            </a:r>
            <a:r>
              <a:rPr lang="en-US" sz="2200" b="1" i="0" u="none" strike="noStrike" cap="none" dirty="0">
                <a:solidFill>
                  <a:schemeClr val="tx1">
                    <a:lumMod val="75000"/>
                    <a:lumOff val="25000"/>
                  </a:schemeClr>
                </a:solidFill>
                <a:latin typeface="+mj-lt"/>
                <a:ea typeface="Ubuntu"/>
                <a:cs typeface="Ubuntu"/>
                <a:sym typeface="Ubuntu"/>
              </a:rPr>
              <a:t>oop</a:t>
            </a:r>
            <a:endParaRPr lang="en-US" sz="2200" dirty="0">
              <a:solidFill>
                <a:schemeClr val="tx1">
                  <a:lumMod val="75000"/>
                  <a:lumOff val="25000"/>
                </a:schemeClr>
              </a:solidFill>
              <a:latin typeface="+mj-lt"/>
            </a:endParaRPr>
          </a:p>
        </p:txBody>
      </p:sp>
      <p:sp>
        <p:nvSpPr>
          <p:cNvPr id="9" name="Rectangle 4">
            <a:extLst>
              <a:ext uri="{FF2B5EF4-FFF2-40B4-BE49-F238E27FC236}">
                <a16:creationId xmlns:a16="http://schemas.microsoft.com/office/drawing/2014/main" id="{EC232143-F90F-3946-6B73-BDEE8D846A7D}"/>
              </a:ext>
            </a:extLst>
          </p:cNvPr>
          <p:cNvSpPr>
            <a:spLocks noChangeArrowheads="1"/>
          </p:cNvSpPr>
          <p:nvPr/>
        </p:nvSpPr>
        <p:spPr bwMode="auto">
          <a:xfrm>
            <a:off x="3971679" y="3264251"/>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describing the loop you want to create </a:t>
            </a:r>
          </a:p>
        </p:txBody>
      </p:sp>
      <p:sp>
        <p:nvSpPr>
          <p:cNvPr id="11" name="Rectangle 5">
            <a:extLst>
              <a:ext uri="{FF2B5EF4-FFF2-40B4-BE49-F238E27FC236}">
                <a16:creationId xmlns:a16="http://schemas.microsoft.com/office/drawing/2014/main" id="{771DA693-7BDA-F7A0-927F-C3C45210FE62}"/>
              </a:ext>
            </a:extLst>
          </p:cNvPr>
          <p:cNvSpPr>
            <a:spLocks noChangeArrowheads="1"/>
          </p:cNvSpPr>
          <p:nvPr/>
        </p:nvSpPr>
        <p:spPr bwMode="auto">
          <a:xfrm>
            <a:off x="3971678" y="5395153"/>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4" name="Picture 13">
            <a:extLst>
              <a:ext uri="{FF2B5EF4-FFF2-40B4-BE49-F238E27FC236}">
                <a16:creationId xmlns:a16="http://schemas.microsoft.com/office/drawing/2014/main" id="{5ED8B437-A1A2-A977-7B57-A3B27A516117}"/>
              </a:ext>
            </a:extLst>
          </p:cNvPr>
          <p:cNvPicPr>
            <a:picLocks noChangeAspect="1"/>
          </p:cNvPicPr>
          <p:nvPr/>
        </p:nvPicPr>
        <p:blipFill>
          <a:blip r:embed="rId3"/>
          <a:stretch>
            <a:fillRect/>
          </a:stretch>
        </p:blipFill>
        <p:spPr>
          <a:xfrm>
            <a:off x="5067866" y="3867897"/>
            <a:ext cx="5301819" cy="1402344"/>
          </a:xfrm>
          <a:prstGeom prst="rect">
            <a:avLst/>
          </a:prstGeom>
        </p:spPr>
      </p:pic>
      <p:pic>
        <p:nvPicPr>
          <p:cNvPr id="16" name="Picture 15">
            <a:extLst>
              <a:ext uri="{FF2B5EF4-FFF2-40B4-BE49-F238E27FC236}">
                <a16:creationId xmlns:a16="http://schemas.microsoft.com/office/drawing/2014/main" id="{B9279539-5D65-92D1-72E7-C135269E5FEF}"/>
              </a:ext>
            </a:extLst>
          </p:cNvPr>
          <p:cNvPicPr>
            <a:picLocks noChangeAspect="1"/>
          </p:cNvPicPr>
          <p:nvPr/>
        </p:nvPicPr>
        <p:blipFill>
          <a:blip r:embed="rId4"/>
          <a:stretch>
            <a:fillRect/>
          </a:stretch>
        </p:blipFill>
        <p:spPr>
          <a:xfrm>
            <a:off x="5067865" y="6421323"/>
            <a:ext cx="5301820" cy="1890866"/>
          </a:xfrm>
          <a:prstGeom prst="rect">
            <a:avLst/>
          </a:prstGeom>
        </p:spPr>
      </p:pic>
      <p:sp>
        <p:nvSpPr>
          <p:cNvPr id="5" name="Brandline_LVC">
            <a:extLst>
              <a:ext uri="{FF2B5EF4-FFF2-40B4-BE49-F238E27FC236}">
                <a16:creationId xmlns:a16="http://schemas.microsoft.com/office/drawing/2014/main" id="{082AC9DF-32AA-DC80-124F-8C551EE06F17}"/>
              </a:ext>
            </a:extLst>
          </p:cNvPr>
          <p:cNvSpPr/>
          <p:nvPr/>
        </p:nvSpPr>
        <p:spPr>
          <a:xfrm>
            <a:off x="6248400" y="816324"/>
            <a:ext cx="3766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_Text_4">
            <a:extLst>
              <a:ext uri="{FF2B5EF4-FFF2-40B4-BE49-F238E27FC236}">
                <a16:creationId xmlns:a16="http://schemas.microsoft.com/office/drawing/2014/main" id="{24D72DA0-945F-2884-5A63-044B6FB6C44B}"/>
              </a:ext>
            </a:extLst>
          </p:cNvPr>
          <p:cNvSpPr txBox="1"/>
          <p:nvPr/>
        </p:nvSpPr>
        <p:spPr>
          <a:xfrm>
            <a:off x="2915627" y="6965572"/>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20328067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6A0C6-765C-E695-C86B-7CC6BB37A34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1F56C87-0AA1-93B5-7918-7F0F54AA7EA9}"/>
              </a:ext>
            </a:extLst>
          </p:cNvPr>
          <p:cNvSpPr>
            <a:spLocks noGrp="1"/>
          </p:cNvSpPr>
          <p:nvPr>
            <p:ph type="body" idx="10"/>
          </p:nvPr>
        </p:nvSpPr>
        <p:spPr/>
        <p:txBody>
          <a:bodyPr/>
          <a:lstStyle/>
          <a:p>
            <a:r>
              <a:rPr lang="en-US" dirty="0"/>
              <a:t>Copilot can generate loops automatically based on comments or incomplete code.</a:t>
            </a:r>
          </a:p>
        </p:txBody>
      </p:sp>
      <p:sp>
        <p:nvSpPr>
          <p:cNvPr id="4" name="Title 3">
            <a:extLst>
              <a:ext uri="{FF2B5EF4-FFF2-40B4-BE49-F238E27FC236}">
                <a16:creationId xmlns:a16="http://schemas.microsoft.com/office/drawing/2014/main" id="{A3F49A41-8928-D6F5-D401-109A9CC81FB4}"/>
              </a:ext>
            </a:extLst>
          </p:cNvPr>
          <p:cNvSpPr>
            <a:spLocks noGrp="1"/>
          </p:cNvSpPr>
          <p:nvPr>
            <p:ph type="title"/>
          </p:nvPr>
        </p:nvSpPr>
        <p:spPr/>
        <p:txBody>
          <a:bodyPr/>
          <a:lstStyle/>
          <a:p>
            <a:r>
              <a:rPr lang="en-US" dirty="0"/>
              <a:t>Copilot for Loops</a:t>
            </a:r>
          </a:p>
        </p:txBody>
      </p:sp>
      <p:sp>
        <p:nvSpPr>
          <p:cNvPr id="7" name="Google Shape;286;p23">
            <a:extLst>
              <a:ext uri="{FF2B5EF4-FFF2-40B4-BE49-F238E27FC236}">
                <a16:creationId xmlns:a16="http://schemas.microsoft.com/office/drawing/2014/main" id="{34D62E04-D105-290B-A79A-4A794F7487D0}"/>
              </a:ext>
            </a:extLst>
          </p:cNvPr>
          <p:cNvSpPr/>
          <p:nvPr/>
        </p:nvSpPr>
        <p:spPr>
          <a:xfrm>
            <a:off x="2641600" y="2235539"/>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363A1940-CC3D-7361-F4D2-DDCB4A6C12CA}"/>
              </a:ext>
            </a:extLst>
          </p:cNvPr>
          <p:cNvSpPr txBox="1"/>
          <p:nvPr/>
        </p:nvSpPr>
        <p:spPr>
          <a:xfrm>
            <a:off x="5067866" y="2423885"/>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Creating a </a:t>
            </a:r>
            <a:r>
              <a:rPr lang="en-US" sz="2200" b="1" i="1" u="none" strike="noStrike" cap="none" dirty="0">
                <a:solidFill>
                  <a:schemeClr val="tx1">
                    <a:lumMod val="75000"/>
                    <a:lumOff val="25000"/>
                  </a:schemeClr>
                </a:solidFill>
                <a:latin typeface="+mj-lt"/>
                <a:ea typeface="Ubuntu"/>
                <a:cs typeface="Ubuntu"/>
                <a:sym typeface="Ubuntu"/>
              </a:rPr>
              <a:t>while</a:t>
            </a:r>
            <a:r>
              <a:rPr lang="en-US" sz="2200" b="1" i="0" u="none" strike="noStrike" cap="none" dirty="0">
                <a:solidFill>
                  <a:schemeClr val="tx1">
                    <a:lumMod val="75000"/>
                    <a:lumOff val="25000"/>
                  </a:schemeClr>
                </a:solidFill>
                <a:latin typeface="+mj-lt"/>
                <a:ea typeface="Ubuntu"/>
                <a:cs typeface="Ubuntu"/>
                <a:sym typeface="Ubuntu"/>
              </a:rPr>
              <a:t> </a:t>
            </a:r>
            <a:r>
              <a:rPr lang="en-US" sz="2200" b="1" dirty="0">
                <a:solidFill>
                  <a:schemeClr val="tx1">
                    <a:lumMod val="75000"/>
                    <a:lumOff val="25000"/>
                  </a:schemeClr>
                </a:solidFill>
                <a:latin typeface="+mj-lt"/>
                <a:ea typeface="Ubuntu"/>
                <a:cs typeface="Ubuntu"/>
                <a:sym typeface="Ubuntu"/>
              </a:rPr>
              <a:t>l</a:t>
            </a:r>
            <a:r>
              <a:rPr lang="en-US" sz="2200" b="1" i="0" u="none" strike="noStrike" cap="none" dirty="0">
                <a:solidFill>
                  <a:schemeClr val="tx1">
                    <a:lumMod val="75000"/>
                    <a:lumOff val="25000"/>
                  </a:schemeClr>
                </a:solidFill>
                <a:latin typeface="+mj-lt"/>
                <a:ea typeface="Ubuntu"/>
                <a:cs typeface="Ubuntu"/>
                <a:sym typeface="Ubuntu"/>
              </a:rPr>
              <a:t>oop</a:t>
            </a:r>
            <a:endParaRPr lang="en-US" sz="2200" dirty="0">
              <a:solidFill>
                <a:schemeClr val="tx1">
                  <a:lumMod val="75000"/>
                  <a:lumOff val="25000"/>
                </a:schemeClr>
              </a:solidFill>
              <a:latin typeface="+mj-lt"/>
            </a:endParaRPr>
          </a:p>
        </p:txBody>
      </p:sp>
      <p:sp>
        <p:nvSpPr>
          <p:cNvPr id="9" name="Rectangle 4">
            <a:extLst>
              <a:ext uri="{FF2B5EF4-FFF2-40B4-BE49-F238E27FC236}">
                <a16:creationId xmlns:a16="http://schemas.microsoft.com/office/drawing/2014/main" id="{DD61E2F6-9ADE-E1A2-FBCE-F630262A6A56}"/>
              </a:ext>
            </a:extLst>
          </p:cNvPr>
          <p:cNvSpPr>
            <a:spLocks noChangeArrowheads="1"/>
          </p:cNvSpPr>
          <p:nvPr/>
        </p:nvSpPr>
        <p:spPr bwMode="auto">
          <a:xfrm>
            <a:off x="3971679" y="3264251"/>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describing the loop you want to create </a:t>
            </a:r>
          </a:p>
        </p:txBody>
      </p:sp>
      <p:sp>
        <p:nvSpPr>
          <p:cNvPr id="11" name="Rectangle 5">
            <a:extLst>
              <a:ext uri="{FF2B5EF4-FFF2-40B4-BE49-F238E27FC236}">
                <a16:creationId xmlns:a16="http://schemas.microsoft.com/office/drawing/2014/main" id="{E7DC1336-2052-C6E6-0897-A9553134F0F5}"/>
              </a:ext>
            </a:extLst>
          </p:cNvPr>
          <p:cNvSpPr>
            <a:spLocks noChangeArrowheads="1"/>
          </p:cNvSpPr>
          <p:nvPr/>
        </p:nvSpPr>
        <p:spPr bwMode="auto">
          <a:xfrm>
            <a:off x="3971678" y="5395153"/>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5" name="Picture 4">
            <a:extLst>
              <a:ext uri="{FF2B5EF4-FFF2-40B4-BE49-F238E27FC236}">
                <a16:creationId xmlns:a16="http://schemas.microsoft.com/office/drawing/2014/main" id="{69743E56-571E-6451-7034-9720C6B0A487}"/>
              </a:ext>
            </a:extLst>
          </p:cNvPr>
          <p:cNvPicPr>
            <a:picLocks noChangeAspect="1"/>
          </p:cNvPicPr>
          <p:nvPr/>
        </p:nvPicPr>
        <p:blipFill>
          <a:blip r:embed="rId3"/>
          <a:stretch>
            <a:fillRect/>
          </a:stretch>
        </p:blipFill>
        <p:spPr>
          <a:xfrm>
            <a:off x="5067865" y="3839605"/>
            <a:ext cx="5617170" cy="1375891"/>
          </a:xfrm>
          <a:prstGeom prst="rect">
            <a:avLst/>
          </a:prstGeom>
        </p:spPr>
      </p:pic>
      <p:pic>
        <p:nvPicPr>
          <p:cNvPr id="12" name="Picture 11">
            <a:extLst>
              <a:ext uri="{FF2B5EF4-FFF2-40B4-BE49-F238E27FC236}">
                <a16:creationId xmlns:a16="http://schemas.microsoft.com/office/drawing/2014/main" id="{E6C018FE-0B3A-CA11-1DBB-FA48FFB411B9}"/>
              </a:ext>
            </a:extLst>
          </p:cNvPr>
          <p:cNvPicPr>
            <a:picLocks noChangeAspect="1"/>
          </p:cNvPicPr>
          <p:nvPr/>
        </p:nvPicPr>
        <p:blipFill>
          <a:blip r:embed="rId4"/>
          <a:stretch>
            <a:fillRect/>
          </a:stretch>
        </p:blipFill>
        <p:spPr>
          <a:xfrm>
            <a:off x="5067865" y="6488006"/>
            <a:ext cx="5613272" cy="1566495"/>
          </a:xfrm>
          <a:prstGeom prst="rect">
            <a:avLst/>
          </a:prstGeom>
        </p:spPr>
      </p:pic>
      <p:sp>
        <p:nvSpPr>
          <p:cNvPr id="15" name="Brandline_LVC">
            <a:extLst>
              <a:ext uri="{FF2B5EF4-FFF2-40B4-BE49-F238E27FC236}">
                <a16:creationId xmlns:a16="http://schemas.microsoft.com/office/drawing/2014/main" id="{449FAA53-0262-0908-737A-DDDDC46D81A7}"/>
              </a:ext>
            </a:extLst>
          </p:cNvPr>
          <p:cNvSpPr/>
          <p:nvPr/>
        </p:nvSpPr>
        <p:spPr>
          <a:xfrm>
            <a:off x="6248401" y="816324"/>
            <a:ext cx="3766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_Text_4">
            <a:extLst>
              <a:ext uri="{FF2B5EF4-FFF2-40B4-BE49-F238E27FC236}">
                <a16:creationId xmlns:a16="http://schemas.microsoft.com/office/drawing/2014/main" id="{68287995-0353-E80F-070E-5039D82408CC}"/>
              </a:ext>
            </a:extLst>
          </p:cNvPr>
          <p:cNvSpPr txBox="1"/>
          <p:nvPr/>
        </p:nvSpPr>
        <p:spPr>
          <a:xfrm>
            <a:off x="2915627" y="6965572"/>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37427470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0C6BB6-F93B-2A8F-00FC-40C839B71230}"/>
              </a:ext>
            </a:extLst>
          </p:cNvPr>
          <p:cNvSpPr>
            <a:spLocks noGrp="1"/>
          </p:cNvSpPr>
          <p:nvPr>
            <p:ph type="body" idx="10"/>
          </p:nvPr>
        </p:nvSpPr>
        <p:spPr/>
        <p:txBody>
          <a:bodyPr/>
          <a:lstStyle/>
          <a:p>
            <a:r>
              <a:rPr lang="en-US" dirty="0"/>
              <a:t>It helps generate if-else conditions based on descriptions.</a:t>
            </a:r>
          </a:p>
        </p:txBody>
      </p:sp>
      <p:sp>
        <p:nvSpPr>
          <p:cNvPr id="4" name="Title 3">
            <a:extLst>
              <a:ext uri="{FF2B5EF4-FFF2-40B4-BE49-F238E27FC236}">
                <a16:creationId xmlns:a16="http://schemas.microsoft.com/office/drawing/2014/main" id="{5F8CD1BC-9994-63FD-D3E8-20207945055A}"/>
              </a:ext>
            </a:extLst>
          </p:cNvPr>
          <p:cNvSpPr>
            <a:spLocks noGrp="1"/>
          </p:cNvSpPr>
          <p:nvPr>
            <p:ph type="title"/>
          </p:nvPr>
        </p:nvSpPr>
        <p:spPr/>
        <p:txBody>
          <a:bodyPr/>
          <a:lstStyle/>
          <a:p>
            <a:r>
              <a:rPr lang="en-US" dirty="0"/>
              <a:t>Copilot for Conditionals</a:t>
            </a:r>
          </a:p>
        </p:txBody>
      </p:sp>
      <p:sp>
        <p:nvSpPr>
          <p:cNvPr id="6" name="Brandline_LVC">
            <a:extLst>
              <a:ext uri="{FF2B5EF4-FFF2-40B4-BE49-F238E27FC236}">
                <a16:creationId xmlns:a16="http://schemas.microsoft.com/office/drawing/2014/main" id="{CA70B024-1D9A-8EC6-9C1D-EC87709839D1}"/>
              </a:ext>
            </a:extLst>
          </p:cNvPr>
          <p:cNvSpPr/>
          <p:nvPr/>
        </p:nvSpPr>
        <p:spPr>
          <a:xfrm>
            <a:off x="5511801" y="816324"/>
            <a:ext cx="5246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Google Shape;286;p23">
            <a:extLst>
              <a:ext uri="{FF2B5EF4-FFF2-40B4-BE49-F238E27FC236}">
                <a16:creationId xmlns:a16="http://schemas.microsoft.com/office/drawing/2014/main" id="{8BC734E4-7AE4-5E09-DC65-DEC723CFBAF9}"/>
              </a:ext>
            </a:extLst>
          </p:cNvPr>
          <p:cNvSpPr/>
          <p:nvPr/>
        </p:nvSpPr>
        <p:spPr>
          <a:xfrm>
            <a:off x="2641600" y="2150676"/>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10" name="T_Text_4">
            <a:extLst>
              <a:ext uri="{FF2B5EF4-FFF2-40B4-BE49-F238E27FC236}">
                <a16:creationId xmlns:a16="http://schemas.microsoft.com/office/drawing/2014/main" id="{6505AADE-F908-64D6-0BA2-C5086368366D}"/>
              </a:ext>
            </a:extLst>
          </p:cNvPr>
          <p:cNvSpPr txBox="1"/>
          <p:nvPr/>
        </p:nvSpPr>
        <p:spPr>
          <a:xfrm>
            <a:off x="5067866" y="2339022"/>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Creating an </a:t>
            </a:r>
            <a:r>
              <a:rPr lang="en-US" sz="2200" b="1" i="1" u="none" strike="noStrike" cap="none" dirty="0">
                <a:solidFill>
                  <a:schemeClr val="tx1">
                    <a:lumMod val="75000"/>
                    <a:lumOff val="25000"/>
                  </a:schemeClr>
                </a:solidFill>
                <a:latin typeface="+mj-lt"/>
                <a:ea typeface="Ubuntu"/>
                <a:cs typeface="Ubuntu"/>
                <a:sym typeface="Ubuntu"/>
              </a:rPr>
              <a:t>if-else</a:t>
            </a:r>
            <a:r>
              <a:rPr lang="en-US" sz="2200" b="1" i="0" u="none" strike="noStrike" cap="none" dirty="0">
                <a:solidFill>
                  <a:schemeClr val="tx1">
                    <a:lumMod val="75000"/>
                    <a:lumOff val="25000"/>
                  </a:schemeClr>
                </a:solidFill>
                <a:latin typeface="+mj-lt"/>
                <a:ea typeface="Ubuntu"/>
                <a:cs typeface="Ubuntu"/>
                <a:sym typeface="Ubuntu"/>
              </a:rPr>
              <a:t> condition</a:t>
            </a:r>
            <a:endParaRPr lang="en-US" sz="2200" dirty="0">
              <a:solidFill>
                <a:schemeClr val="tx1">
                  <a:lumMod val="75000"/>
                  <a:lumOff val="25000"/>
                </a:schemeClr>
              </a:solidFill>
              <a:latin typeface="+mj-lt"/>
            </a:endParaRPr>
          </a:p>
        </p:txBody>
      </p:sp>
      <p:pic>
        <p:nvPicPr>
          <p:cNvPr id="8" name="Picture 7">
            <a:extLst>
              <a:ext uri="{FF2B5EF4-FFF2-40B4-BE49-F238E27FC236}">
                <a16:creationId xmlns:a16="http://schemas.microsoft.com/office/drawing/2014/main" id="{538F5CF9-9226-97F3-2C6C-D306BECF8CAE}"/>
              </a:ext>
            </a:extLst>
          </p:cNvPr>
          <p:cNvPicPr>
            <a:picLocks noChangeAspect="1"/>
          </p:cNvPicPr>
          <p:nvPr/>
        </p:nvPicPr>
        <p:blipFill>
          <a:blip r:embed="rId3"/>
          <a:stretch>
            <a:fillRect/>
          </a:stretch>
        </p:blipFill>
        <p:spPr>
          <a:xfrm>
            <a:off x="4838700" y="6256890"/>
            <a:ext cx="6357470" cy="1962964"/>
          </a:xfrm>
          <a:prstGeom prst="rect">
            <a:avLst/>
          </a:prstGeom>
        </p:spPr>
      </p:pic>
      <p:sp>
        <p:nvSpPr>
          <p:cNvPr id="11" name="Rectangle 4">
            <a:extLst>
              <a:ext uri="{FF2B5EF4-FFF2-40B4-BE49-F238E27FC236}">
                <a16:creationId xmlns:a16="http://schemas.microsoft.com/office/drawing/2014/main" id="{B581D928-9A82-68D9-1BBD-A486996EBC2D}"/>
              </a:ext>
            </a:extLst>
          </p:cNvPr>
          <p:cNvSpPr>
            <a:spLocks noChangeArrowheads="1"/>
          </p:cNvSpPr>
          <p:nvPr/>
        </p:nvSpPr>
        <p:spPr bwMode="auto">
          <a:xfrm>
            <a:off x="3971679" y="3179388"/>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describing the loop you want to create </a:t>
            </a:r>
          </a:p>
        </p:txBody>
      </p:sp>
      <p:sp>
        <p:nvSpPr>
          <p:cNvPr id="12" name="Rectangle 5">
            <a:extLst>
              <a:ext uri="{FF2B5EF4-FFF2-40B4-BE49-F238E27FC236}">
                <a16:creationId xmlns:a16="http://schemas.microsoft.com/office/drawing/2014/main" id="{B1CA6726-2DB3-0D93-FA79-7BCD703AF430}"/>
              </a:ext>
            </a:extLst>
          </p:cNvPr>
          <p:cNvSpPr>
            <a:spLocks noChangeArrowheads="1"/>
          </p:cNvSpPr>
          <p:nvPr/>
        </p:nvSpPr>
        <p:spPr bwMode="auto">
          <a:xfrm>
            <a:off x="3971678" y="5160327"/>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6" name="Picture 15" descr="A screen shot of a computer screen&#10;&#10;AI-generated content may be incorrect.">
            <a:extLst>
              <a:ext uri="{FF2B5EF4-FFF2-40B4-BE49-F238E27FC236}">
                <a16:creationId xmlns:a16="http://schemas.microsoft.com/office/drawing/2014/main" id="{E061957A-C8F2-35FE-354F-659FD434A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8700" y="3888589"/>
            <a:ext cx="6357470" cy="1019713"/>
          </a:xfrm>
          <a:prstGeom prst="rect">
            <a:avLst/>
          </a:prstGeom>
        </p:spPr>
      </p:pic>
      <p:sp>
        <p:nvSpPr>
          <p:cNvPr id="2" name="T_Text_4">
            <a:extLst>
              <a:ext uri="{FF2B5EF4-FFF2-40B4-BE49-F238E27FC236}">
                <a16:creationId xmlns:a16="http://schemas.microsoft.com/office/drawing/2014/main" id="{E5CF982F-5A99-CD3C-35E3-CE7C0FBF8547}"/>
              </a:ext>
            </a:extLst>
          </p:cNvPr>
          <p:cNvSpPr txBox="1"/>
          <p:nvPr/>
        </p:nvSpPr>
        <p:spPr>
          <a:xfrm>
            <a:off x="2915627" y="6965572"/>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5909522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DD47B-65D7-AF10-AAC3-AAC2995A4485}"/>
              </a:ext>
            </a:extLst>
          </p:cNvPr>
          <p:cNvSpPr>
            <a:spLocks noGrp="1"/>
          </p:cNvSpPr>
          <p:nvPr>
            <p:ph type="body" idx="10"/>
          </p:nvPr>
        </p:nvSpPr>
        <p:spPr/>
        <p:txBody>
          <a:bodyPr/>
          <a:lstStyle/>
          <a:p>
            <a:r>
              <a:rPr lang="en-US" dirty="0"/>
              <a:t>It generates lists, dictionaries, and tuples when provided with a descriptive comment.</a:t>
            </a:r>
          </a:p>
        </p:txBody>
      </p:sp>
      <p:sp>
        <p:nvSpPr>
          <p:cNvPr id="4" name="Title 3">
            <a:extLst>
              <a:ext uri="{FF2B5EF4-FFF2-40B4-BE49-F238E27FC236}">
                <a16:creationId xmlns:a16="http://schemas.microsoft.com/office/drawing/2014/main" id="{3710E3C9-41B5-3786-43B4-EDCB9CE78A8A}"/>
              </a:ext>
            </a:extLst>
          </p:cNvPr>
          <p:cNvSpPr>
            <a:spLocks noGrp="1"/>
          </p:cNvSpPr>
          <p:nvPr>
            <p:ph type="title"/>
          </p:nvPr>
        </p:nvSpPr>
        <p:spPr/>
        <p:txBody>
          <a:bodyPr/>
          <a:lstStyle/>
          <a:p>
            <a:r>
              <a:rPr lang="en-US" dirty="0"/>
              <a:t>Copilot for Lists, Dictionaries, and Tuples</a:t>
            </a:r>
          </a:p>
        </p:txBody>
      </p:sp>
      <p:sp>
        <p:nvSpPr>
          <p:cNvPr id="6" name="Brandline_LVC">
            <a:extLst>
              <a:ext uri="{FF2B5EF4-FFF2-40B4-BE49-F238E27FC236}">
                <a16:creationId xmlns:a16="http://schemas.microsoft.com/office/drawing/2014/main" id="{2A83A5A6-C505-C778-1779-B92598229E26}"/>
              </a:ext>
            </a:extLst>
          </p:cNvPr>
          <p:cNvSpPr/>
          <p:nvPr/>
        </p:nvSpPr>
        <p:spPr>
          <a:xfrm>
            <a:off x="3606800" y="816324"/>
            <a:ext cx="9044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86;p23">
            <a:extLst>
              <a:ext uri="{FF2B5EF4-FFF2-40B4-BE49-F238E27FC236}">
                <a16:creationId xmlns:a16="http://schemas.microsoft.com/office/drawing/2014/main" id="{99C7E598-F53A-A246-BD56-8CDE3BC253C9}"/>
              </a:ext>
            </a:extLst>
          </p:cNvPr>
          <p:cNvSpPr/>
          <p:nvPr/>
        </p:nvSpPr>
        <p:spPr>
          <a:xfrm>
            <a:off x="2641600" y="2150676"/>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C9F42288-191D-CC63-A6F3-D6E278E45592}"/>
              </a:ext>
            </a:extLst>
          </p:cNvPr>
          <p:cNvSpPr txBox="1"/>
          <p:nvPr/>
        </p:nvSpPr>
        <p:spPr>
          <a:xfrm>
            <a:off x="5067866" y="2339022"/>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Creating a list</a:t>
            </a:r>
            <a:endParaRPr lang="en-US" sz="2200" dirty="0">
              <a:solidFill>
                <a:schemeClr val="tx1">
                  <a:lumMod val="75000"/>
                  <a:lumOff val="25000"/>
                </a:schemeClr>
              </a:solidFill>
              <a:latin typeface="+mj-lt"/>
            </a:endParaRPr>
          </a:p>
        </p:txBody>
      </p:sp>
      <p:sp>
        <p:nvSpPr>
          <p:cNvPr id="10" name="Rectangle 4">
            <a:extLst>
              <a:ext uri="{FF2B5EF4-FFF2-40B4-BE49-F238E27FC236}">
                <a16:creationId xmlns:a16="http://schemas.microsoft.com/office/drawing/2014/main" id="{FBF449B1-1FA3-4140-6C9F-15973BCD0F49}"/>
              </a:ext>
            </a:extLst>
          </p:cNvPr>
          <p:cNvSpPr>
            <a:spLocks noChangeArrowheads="1"/>
          </p:cNvSpPr>
          <p:nvPr/>
        </p:nvSpPr>
        <p:spPr bwMode="auto">
          <a:xfrm>
            <a:off x="3971679" y="3179388"/>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describing the list you want to create </a:t>
            </a:r>
          </a:p>
        </p:txBody>
      </p:sp>
      <p:sp>
        <p:nvSpPr>
          <p:cNvPr id="11" name="Rectangle 5">
            <a:extLst>
              <a:ext uri="{FF2B5EF4-FFF2-40B4-BE49-F238E27FC236}">
                <a16:creationId xmlns:a16="http://schemas.microsoft.com/office/drawing/2014/main" id="{A8521F4D-3008-D06B-4128-D805C5582CE0}"/>
              </a:ext>
            </a:extLst>
          </p:cNvPr>
          <p:cNvSpPr>
            <a:spLocks noChangeArrowheads="1"/>
          </p:cNvSpPr>
          <p:nvPr/>
        </p:nvSpPr>
        <p:spPr bwMode="auto">
          <a:xfrm>
            <a:off x="3971678" y="5160327"/>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4" name="Picture 13">
            <a:extLst>
              <a:ext uri="{FF2B5EF4-FFF2-40B4-BE49-F238E27FC236}">
                <a16:creationId xmlns:a16="http://schemas.microsoft.com/office/drawing/2014/main" id="{1F350C44-F9CE-BBDE-9B1D-B25FA4940399}"/>
              </a:ext>
            </a:extLst>
          </p:cNvPr>
          <p:cNvPicPr>
            <a:picLocks noChangeAspect="1"/>
          </p:cNvPicPr>
          <p:nvPr/>
        </p:nvPicPr>
        <p:blipFill>
          <a:blip r:embed="rId3"/>
          <a:stretch>
            <a:fillRect/>
          </a:stretch>
        </p:blipFill>
        <p:spPr>
          <a:xfrm>
            <a:off x="4838700" y="3792923"/>
            <a:ext cx="6307298" cy="1214630"/>
          </a:xfrm>
          <a:prstGeom prst="rect">
            <a:avLst/>
          </a:prstGeom>
        </p:spPr>
      </p:pic>
      <p:pic>
        <p:nvPicPr>
          <p:cNvPr id="16" name="Picture 15">
            <a:extLst>
              <a:ext uri="{FF2B5EF4-FFF2-40B4-BE49-F238E27FC236}">
                <a16:creationId xmlns:a16="http://schemas.microsoft.com/office/drawing/2014/main" id="{7BB9ACDA-2E40-4101-62C4-D377E0C4FC99}"/>
              </a:ext>
            </a:extLst>
          </p:cNvPr>
          <p:cNvPicPr>
            <a:picLocks noChangeAspect="1"/>
          </p:cNvPicPr>
          <p:nvPr/>
        </p:nvPicPr>
        <p:blipFill>
          <a:blip r:embed="rId4"/>
          <a:stretch>
            <a:fillRect/>
          </a:stretch>
        </p:blipFill>
        <p:spPr>
          <a:xfrm>
            <a:off x="4838700" y="6364586"/>
            <a:ext cx="6307298" cy="1678555"/>
          </a:xfrm>
          <a:prstGeom prst="rect">
            <a:avLst/>
          </a:prstGeom>
        </p:spPr>
      </p:pic>
      <p:sp>
        <p:nvSpPr>
          <p:cNvPr id="2" name="T_Text_4">
            <a:extLst>
              <a:ext uri="{FF2B5EF4-FFF2-40B4-BE49-F238E27FC236}">
                <a16:creationId xmlns:a16="http://schemas.microsoft.com/office/drawing/2014/main" id="{0BD014B2-A4A3-4CD4-30FC-CBEDACFF3273}"/>
              </a:ext>
            </a:extLst>
          </p:cNvPr>
          <p:cNvSpPr txBox="1"/>
          <p:nvPr/>
        </p:nvSpPr>
        <p:spPr>
          <a:xfrm>
            <a:off x="2915627" y="6965572"/>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17990054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6E0C81C7-17D1-C0B2-2649-18B9ACA4B49C}"/>
              </a:ext>
            </a:extLst>
          </p:cNvPr>
          <p:cNvSpPr>
            <a:spLocks noGrp="1"/>
          </p:cNvSpPr>
          <p:nvPr>
            <p:ph type="title"/>
          </p:nvPr>
        </p:nvSpPr>
        <p:spPr>
          <a:xfrm>
            <a:off x="-10160" y="229878"/>
            <a:ext cx="16276320" cy="687244"/>
          </a:xfrm>
        </p:spPr>
        <p:txBody>
          <a:bodyPr/>
          <a:lstStyle/>
          <a:p>
            <a:r>
              <a:rPr lang="en-US" dirty="0"/>
              <a:t>Copilot for Lists, Dictionaries, and Tuples</a:t>
            </a:r>
          </a:p>
        </p:txBody>
      </p:sp>
      <p:sp>
        <p:nvSpPr>
          <p:cNvPr id="6" name="Brandline_LVC">
            <a:extLst>
              <a:ext uri="{FF2B5EF4-FFF2-40B4-BE49-F238E27FC236}">
                <a16:creationId xmlns:a16="http://schemas.microsoft.com/office/drawing/2014/main" id="{F063786A-C095-844B-1A13-202855FFEF73}"/>
              </a:ext>
            </a:extLst>
          </p:cNvPr>
          <p:cNvSpPr/>
          <p:nvPr/>
        </p:nvSpPr>
        <p:spPr>
          <a:xfrm>
            <a:off x="3606800" y="816324"/>
            <a:ext cx="9044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86;p23">
            <a:extLst>
              <a:ext uri="{FF2B5EF4-FFF2-40B4-BE49-F238E27FC236}">
                <a16:creationId xmlns:a16="http://schemas.microsoft.com/office/drawing/2014/main" id="{27F6C64D-60C2-04FD-F618-734AE4993BAD}"/>
              </a:ext>
            </a:extLst>
          </p:cNvPr>
          <p:cNvSpPr/>
          <p:nvPr/>
        </p:nvSpPr>
        <p:spPr>
          <a:xfrm>
            <a:off x="2641600" y="2150676"/>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B5953A17-D66A-0419-571D-2C2B06F67BA2}"/>
              </a:ext>
            </a:extLst>
          </p:cNvPr>
          <p:cNvSpPr txBox="1"/>
          <p:nvPr/>
        </p:nvSpPr>
        <p:spPr>
          <a:xfrm>
            <a:off x="5067866" y="2339022"/>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Creating a dictionary</a:t>
            </a:r>
            <a:endParaRPr lang="en-US" sz="2200" dirty="0">
              <a:solidFill>
                <a:schemeClr val="tx1">
                  <a:lumMod val="75000"/>
                  <a:lumOff val="25000"/>
                </a:schemeClr>
              </a:solidFill>
              <a:latin typeface="+mj-lt"/>
            </a:endParaRPr>
          </a:p>
        </p:txBody>
      </p:sp>
      <p:sp>
        <p:nvSpPr>
          <p:cNvPr id="9" name="Rectangle 4">
            <a:extLst>
              <a:ext uri="{FF2B5EF4-FFF2-40B4-BE49-F238E27FC236}">
                <a16:creationId xmlns:a16="http://schemas.microsoft.com/office/drawing/2014/main" id="{B0B1C497-3677-F35F-C433-99A64C1825A2}"/>
              </a:ext>
            </a:extLst>
          </p:cNvPr>
          <p:cNvSpPr>
            <a:spLocks noChangeArrowheads="1"/>
          </p:cNvSpPr>
          <p:nvPr/>
        </p:nvSpPr>
        <p:spPr bwMode="auto">
          <a:xfrm>
            <a:off x="3971679" y="3179388"/>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describing the dictionary you want to create </a:t>
            </a:r>
          </a:p>
        </p:txBody>
      </p:sp>
      <p:sp>
        <p:nvSpPr>
          <p:cNvPr id="10" name="Rectangle 5">
            <a:extLst>
              <a:ext uri="{FF2B5EF4-FFF2-40B4-BE49-F238E27FC236}">
                <a16:creationId xmlns:a16="http://schemas.microsoft.com/office/drawing/2014/main" id="{5A2E5D3D-2740-13B6-7CEC-2F32B8566A75}"/>
              </a:ext>
            </a:extLst>
          </p:cNvPr>
          <p:cNvSpPr>
            <a:spLocks noChangeArrowheads="1"/>
          </p:cNvSpPr>
          <p:nvPr/>
        </p:nvSpPr>
        <p:spPr bwMode="auto">
          <a:xfrm>
            <a:off x="3971678" y="5160327"/>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4" name="Picture 13">
            <a:extLst>
              <a:ext uri="{FF2B5EF4-FFF2-40B4-BE49-F238E27FC236}">
                <a16:creationId xmlns:a16="http://schemas.microsoft.com/office/drawing/2014/main" id="{313DDE22-F571-6A44-105D-21D9581D9D23}"/>
              </a:ext>
            </a:extLst>
          </p:cNvPr>
          <p:cNvPicPr>
            <a:picLocks noChangeAspect="1"/>
          </p:cNvPicPr>
          <p:nvPr/>
        </p:nvPicPr>
        <p:blipFill>
          <a:blip r:embed="rId3"/>
          <a:stretch>
            <a:fillRect/>
          </a:stretch>
        </p:blipFill>
        <p:spPr>
          <a:xfrm>
            <a:off x="4838700" y="3798774"/>
            <a:ext cx="6307298" cy="1255551"/>
          </a:xfrm>
          <a:prstGeom prst="rect">
            <a:avLst/>
          </a:prstGeom>
        </p:spPr>
      </p:pic>
      <p:pic>
        <p:nvPicPr>
          <p:cNvPr id="16" name="Picture 15">
            <a:extLst>
              <a:ext uri="{FF2B5EF4-FFF2-40B4-BE49-F238E27FC236}">
                <a16:creationId xmlns:a16="http://schemas.microsoft.com/office/drawing/2014/main" id="{38A74676-EBE7-A2F6-36CB-8D57442C13FF}"/>
              </a:ext>
            </a:extLst>
          </p:cNvPr>
          <p:cNvPicPr>
            <a:picLocks noChangeAspect="1"/>
          </p:cNvPicPr>
          <p:nvPr/>
        </p:nvPicPr>
        <p:blipFill>
          <a:blip r:embed="rId4"/>
          <a:stretch>
            <a:fillRect/>
          </a:stretch>
        </p:blipFill>
        <p:spPr>
          <a:xfrm>
            <a:off x="4838700" y="6145215"/>
            <a:ext cx="6307298" cy="1757772"/>
          </a:xfrm>
          <a:prstGeom prst="rect">
            <a:avLst/>
          </a:prstGeom>
        </p:spPr>
      </p:pic>
      <p:sp>
        <p:nvSpPr>
          <p:cNvPr id="2" name="Text Placeholder 2">
            <a:extLst>
              <a:ext uri="{FF2B5EF4-FFF2-40B4-BE49-F238E27FC236}">
                <a16:creationId xmlns:a16="http://schemas.microsoft.com/office/drawing/2014/main" id="{945D59C2-BC15-03B5-ABC4-1D41685E44C3}"/>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t>It generates lists, dictionaries, and tuples when provided with a descriptive comment.</a:t>
            </a:r>
            <a:endParaRPr lang="en-US" dirty="0"/>
          </a:p>
        </p:txBody>
      </p:sp>
      <p:sp>
        <p:nvSpPr>
          <p:cNvPr id="3" name="T_Text_4">
            <a:extLst>
              <a:ext uri="{FF2B5EF4-FFF2-40B4-BE49-F238E27FC236}">
                <a16:creationId xmlns:a16="http://schemas.microsoft.com/office/drawing/2014/main" id="{5C31CC8B-31FA-8D2D-06BE-7ABCB99EC7B4}"/>
              </a:ext>
            </a:extLst>
          </p:cNvPr>
          <p:cNvSpPr txBox="1"/>
          <p:nvPr/>
        </p:nvSpPr>
        <p:spPr>
          <a:xfrm>
            <a:off x="2915627" y="6965572"/>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5021514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656A4BE-6288-42E3-0816-FEF83F37C67D}"/>
              </a:ext>
            </a:extLst>
          </p:cNvPr>
          <p:cNvSpPr>
            <a:spLocks noGrp="1"/>
          </p:cNvSpPr>
          <p:nvPr>
            <p:ph type="title"/>
          </p:nvPr>
        </p:nvSpPr>
        <p:spPr>
          <a:xfrm>
            <a:off x="-10160" y="229878"/>
            <a:ext cx="16276320" cy="687244"/>
          </a:xfrm>
        </p:spPr>
        <p:txBody>
          <a:bodyPr/>
          <a:lstStyle/>
          <a:p>
            <a:r>
              <a:rPr lang="en-US" dirty="0"/>
              <a:t>Copilot for Lists, Dictionaries, and Tuples</a:t>
            </a:r>
          </a:p>
        </p:txBody>
      </p:sp>
      <p:sp>
        <p:nvSpPr>
          <p:cNvPr id="6" name="Brandline_LVC">
            <a:extLst>
              <a:ext uri="{FF2B5EF4-FFF2-40B4-BE49-F238E27FC236}">
                <a16:creationId xmlns:a16="http://schemas.microsoft.com/office/drawing/2014/main" id="{326F915E-1630-1CCE-A44D-D3108C78606B}"/>
              </a:ext>
            </a:extLst>
          </p:cNvPr>
          <p:cNvSpPr/>
          <p:nvPr/>
        </p:nvSpPr>
        <p:spPr>
          <a:xfrm>
            <a:off x="3606800" y="816324"/>
            <a:ext cx="904486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86;p23">
            <a:extLst>
              <a:ext uri="{FF2B5EF4-FFF2-40B4-BE49-F238E27FC236}">
                <a16:creationId xmlns:a16="http://schemas.microsoft.com/office/drawing/2014/main" id="{6ADAAE4F-AF76-2A74-7AD8-561AAD03F4E0}"/>
              </a:ext>
            </a:extLst>
          </p:cNvPr>
          <p:cNvSpPr/>
          <p:nvPr/>
        </p:nvSpPr>
        <p:spPr>
          <a:xfrm>
            <a:off x="2641600" y="2150676"/>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5A640349-40AC-1F21-AAD8-7093CABFE13C}"/>
              </a:ext>
            </a:extLst>
          </p:cNvPr>
          <p:cNvSpPr txBox="1"/>
          <p:nvPr/>
        </p:nvSpPr>
        <p:spPr>
          <a:xfrm>
            <a:off x="5067866" y="2339022"/>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Creating a tuple</a:t>
            </a:r>
            <a:endParaRPr lang="en-US" sz="2200" dirty="0">
              <a:solidFill>
                <a:schemeClr val="tx1">
                  <a:lumMod val="75000"/>
                  <a:lumOff val="25000"/>
                </a:schemeClr>
              </a:solidFill>
              <a:latin typeface="+mj-lt"/>
            </a:endParaRPr>
          </a:p>
        </p:txBody>
      </p:sp>
      <p:sp>
        <p:nvSpPr>
          <p:cNvPr id="9" name="Rectangle 4">
            <a:extLst>
              <a:ext uri="{FF2B5EF4-FFF2-40B4-BE49-F238E27FC236}">
                <a16:creationId xmlns:a16="http://schemas.microsoft.com/office/drawing/2014/main" id="{B8962CAA-9C36-5482-D8C5-25EB18BF7301}"/>
              </a:ext>
            </a:extLst>
          </p:cNvPr>
          <p:cNvSpPr>
            <a:spLocks noChangeArrowheads="1"/>
          </p:cNvSpPr>
          <p:nvPr/>
        </p:nvSpPr>
        <p:spPr bwMode="auto">
          <a:xfrm>
            <a:off x="3971679" y="3179388"/>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describing the tuple you want to create </a:t>
            </a:r>
          </a:p>
        </p:txBody>
      </p:sp>
      <p:sp>
        <p:nvSpPr>
          <p:cNvPr id="10" name="Rectangle 5">
            <a:extLst>
              <a:ext uri="{FF2B5EF4-FFF2-40B4-BE49-F238E27FC236}">
                <a16:creationId xmlns:a16="http://schemas.microsoft.com/office/drawing/2014/main" id="{400A3600-B981-8103-0542-71DEE491DB38}"/>
              </a:ext>
            </a:extLst>
          </p:cNvPr>
          <p:cNvSpPr>
            <a:spLocks noChangeArrowheads="1"/>
          </p:cNvSpPr>
          <p:nvPr/>
        </p:nvSpPr>
        <p:spPr bwMode="auto">
          <a:xfrm>
            <a:off x="3971679" y="5265234"/>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4" name="Picture 13">
            <a:extLst>
              <a:ext uri="{FF2B5EF4-FFF2-40B4-BE49-F238E27FC236}">
                <a16:creationId xmlns:a16="http://schemas.microsoft.com/office/drawing/2014/main" id="{1A22D3DF-B431-25FD-1F7D-DC31CDDEA338}"/>
              </a:ext>
            </a:extLst>
          </p:cNvPr>
          <p:cNvPicPr>
            <a:picLocks noChangeAspect="1"/>
          </p:cNvPicPr>
          <p:nvPr/>
        </p:nvPicPr>
        <p:blipFill>
          <a:blip r:embed="rId3"/>
          <a:stretch>
            <a:fillRect/>
          </a:stretch>
        </p:blipFill>
        <p:spPr>
          <a:xfrm>
            <a:off x="4838700" y="3804543"/>
            <a:ext cx="6307298" cy="1292712"/>
          </a:xfrm>
          <a:prstGeom prst="rect">
            <a:avLst/>
          </a:prstGeom>
        </p:spPr>
      </p:pic>
      <p:pic>
        <p:nvPicPr>
          <p:cNvPr id="16" name="Picture 15">
            <a:extLst>
              <a:ext uri="{FF2B5EF4-FFF2-40B4-BE49-F238E27FC236}">
                <a16:creationId xmlns:a16="http://schemas.microsoft.com/office/drawing/2014/main" id="{465504B1-FBE0-EA42-E5D0-A2ECD74BF198}"/>
              </a:ext>
            </a:extLst>
          </p:cNvPr>
          <p:cNvPicPr>
            <a:picLocks noChangeAspect="1"/>
          </p:cNvPicPr>
          <p:nvPr/>
        </p:nvPicPr>
        <p:blipFill>
          <a:blip r:embed="rId4"/>
          <a:stretch>
            <a:fillRect/>
          </a:stretch>
        </p:blipFill>
        <p:spPr>
          <a:xfrm>
            <a:off x="4841467" y="6379912"/>
            <a:ext cx="6304531" cy="1716920"/>
          </a:xfrm>
          <a:prstGeom prst="rect">
            <a:avLst/>
          </a:prstGeom>
        </p:spPr>
      </p:pic>
      <p:sp>
        <p:nvSpPr>
          <p:cNvPr id="2" name="Text Placeholder 2">
            <a:extLst>
              <a:ext uri="{FF2B5EF4-FFF2-40B4-BE49-F238E27FC236}">
                <a16:creationId xmlns:a16="http://schemas.microsoft.com/office/drawing/2014/main" id="{06706D40-01F2-9BAA-0CC7-FDFE08A04B12}"/>
              </a:ext>
            </a:extLst>
          </p:cNvPr>
          <p:cNvSpPr txBox="1">
            <a:spLocks/>
          </p:cNvSpPr>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t>It generates lists, dictionaries, and tuples when provided with a descriptive comment.</a:t>
            </a:r>
            <a:endParaRPr lang="en-US" dirty="0"/>
          </a:p>
        </p:txBody>
      </p:sp>
      <p:sp>
        <p:nvSpPr>
          <p:cNvPr id="3" name="T_Text_4">
            <a:extLst>
              <a:ext uri="{FF2B5EF4-FFF2-40B4-BE49-F238E27FC236}">
                <a16:creationId xmlns:a16="http://schemas.microsoft.com/office/drawing/2014/main" id="{CDAB279D-FC4B-A2AD-D1D8-907D34D0B04C}"/>
              </a:ext>
            </a:extLst>
          </p:cNvPr>
          <p:cNvSpPr txBox="1"/>
          <p:nvPr/>
        </p:nvSpPr>
        <p:spPr>
          <a:xfrm>
            <a:off x="2915627" y="6965572"/>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15564822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9C81DE-D867-8070-84F8-412C4EFEAF86}"/>
              </a:ext>
            </a:extLst>
          </p:cNvPr>
          <p:cNvSpPr>
            <a:spLocks noGrp="1"/>
          </p:cNvSpPr>
          <p:nvPr>
            <p:ph type="body" idx="2"/>
          </p:nvPr>
        </p:nvSpPr>
        <p:spPr>
          <a:xfrm>
            <a:off x="8128000" y="3371850"/>
            <a:ext cx="7315200" cy="3600473"/>
          </a:xfrm>
        </p:spPr>
        <p:txBody>
          <a:bodyPr/>
          <a:lstStyle/>
          <a:p>
            <a:r>
              <a:rPr lang="en-US" dirty="0"/>
              <a:t>It automatically completes code based on context and learned patterns.</a:t>
            </a:r>
          </a:p>
          <a:p>
            <a:r>
              <a:rPr lang="en-US" dirty="0"/>
              <a:t>It modifies Python’s syntax to create a new programming language.</a:t>
            </a:r>
          </a:p>
          <a:p>
            <a:r>
              <a:rPr lang="en-US" dirty="0"/>
              <a:t>It replaces the need for developers to understand Python fundamentals.</a:t>
            </a:r>
          </a:p>
          <a:p>
            <a:r>
              <a:rPr lang="en-US" dirty="0"/>
              <a:t>It restricts users to access predefined code templates without customization.</a:t>
            </a:r>
          </a:p>
        </p:txBody>
      </p:sp>
      <p:sp>
        <p:nvSpPr>
          <p:cNvPr id="3" name="Text Placeholder 2">
            <a:extLst>
              <a:ext uri="{FF2B5EF4-FFF2-40B4-BE49-F238E27FC236}">
                <a16:creationId xmlns:a16="http://schemas.microsoft.com/office/drawing/2014/main" id="{366D3C71-4589-F92B-CC04-16CB9D220AA8}"/>
              </a:ext>
            </a:extLst>
          </p:cNvPr>
          <p:cNvSpPr>
            <a:spLocks noGrp="1"/>
          </p:cNvSpPr>
          <p:nvPr>
            <p:ph type="body" idx="10"/>
          </p:nvPr>
        </p:nvSpPr>
        <p:spPr>
          <a:xfrm>
            <a:off x="8128000" y="2499874"/>
            <a:ext cx="7315200" cy="771878"/>
          </a:xfrm>
        </p:spPr>
        <p:txBody>
          <a:bodyPr/>
          <a:lstStyle/>
          <a:p>
            <a:r>
              <a:rPr lang="en-US" dirty="0"/>
              <a:t>How does GitHub Copilot assist with writing basic Python operations?</a:t>
            </a:r>
          </a:p>
        </p:txBody>
      </p:sp>
    </p:spTree>
    <p:extLst>
      <p:ext uri="{BB962C8B-B14F-4D97-AF65-F5344CB8AC3E}">
        <p14:creationId xmlns:p14="http://schemas.microsoft.com/office/powerpoint/2010/main" val="3210478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26384D-019E-BA49-0F79-CB91A6D594E2}"/>
              </a:ext>
            </a:extLst>
          </p:cNvPr>
          <p:cNvSpPr>
            <a:spLocks noGrp="1"/>
          </p:cNvSpPr>
          <p:nvPr>
            <p:ph type="body" idx="10"/>
          </p:nvPr>
        </p:nvSpPr>
        <p:spPr/>
        <p:txBody>
          <a:bodyPr/>
          <a:lstStyle/>
          <a:p>
            <a:r>
              <a:rPr lang="en-US" dirty="0"/>
              <a:t>Copilot for Generating Functions</a:t>
            </a:r>
          </a:p>
        </p:txBody>
      </p:sp>
    </p:spTree>
    <p:extLst>
      <p:ext uri="{BB962C8B-B14F-4D97-AF65-F5344CB8AC3E}">
        <p14:creationId xmlns:p14="http://schemas.microsoft.com/office/powerpoint/2010/main" val="20756085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A840C8-5DB2-67FE-E308-0D09963B961F}"/>
              </a:ext>
            </a:extLst>
          </p:cNvPr>
          <p:cNvSpPr>
            <a:spLocks noGrp="1"/>
          </p:cNvSpPr>
          <p:nvPr>
            <p:ph type="body" idx="10"/>
          </p:nvPr>
        </p:nvSpPr>
        <p:spPr/>
        <p:txBody>
          <a:bodyPr/>
          <a:lstStyle/>
          <a:p>
            <a:r>
              <a:rPr lang="en-US" dirty="0"/>
              <a:t>Here is the breakdown of how functions are structured in Python:</a:t>
            </a:r>
          </a:p>
        </p:txBody>
      </p:sp>
      <p:sp>
        <p:nvSpPr>
          <p:cNvPr id="4" name="Title 3">
            <a:extLst>
              <a:ext uri="{FF2B5EF4-FFF2-40B4-BE49-F238E27FC236}">
                <a16:creationId xmlns:a16="http://schemas.microsoft.com/office/drawing/2014/main" id="{F33256A3-BD01-CF1A-8F03-2116CEFB194D}"/>
              </a:ext>
            </a:extLst>
          </p:cNvPr>
          <p:cNvSpPr>
            <a:spLocks noGrp="1"/>
          </p:cNvSpPr>
          <p:nvPr>
            <p:ph type="title"/>
          </p:nvPr>
        </p:nvSpPr>
        <p:spPr/>
        <p:txBody>
          <a:bodyPr/>
          <a:lstStyle/>
          <a:p>
            <a:r>
              <a:rPr lang="en-US" dirty="0"/>
              <a:t>Function Structure in Python</a:t>
            </a:r>
          </a:p>
        </p:txBody>
      </p:sp>
      <p:grpSp>
        <p:nvGrpSpPr>
          <p:cNvPr id="35" name="BlueCodebox_Section">
            <a:extLst>
              <a:ext uri="{FF2B5EF4-FFF2-40B4-BE49-F238E27FC236}">
                <a16:creationId xmlns:a16="http://schemas.microsoft.com/office/drawing/2014/main" id="{1A5EB06E-5A07-31C3-4DED-E3D057468732}"/>
              </a:ext>
            </a:extLst>
          </p:cNvPr>
          <p:cNvGrpSpPr/>
          <p:nvPr/>
        </p:nvGrpSpPr>
        <p:grpSpPr>
          <a:xfrm>
            <a:off x="3027313" y="2277285"/>
            <a:ext cx="10226085" cy="2935573"/>
            <a:chOff x="3147305" y="2395185"/>
            <a:chExt cx="10226085" cy="4645206"/>
          </a:xfrm>
        </p:grpSpPr>
        <p:grpSp>
          <p:nvGrpSpPr>
            <p:cNvPr id="36" name="BlueCodebox_BG">
              <a:extLst>
                <a:ext uri="{FF2B5EF4-FFF2-40B4-BE49-F238E27FC236}">
                  <a16:creationId xmlns:a16="http://schemas.microsoft.com/office/drawing/2014/main" id="{814F7935-096F-7360-D502-999DB6D5E60E}"/>
                </a:ext>
              </a:extLst>
            </p:cNvPr>
            <p:cNvGrpSpPr/>
            <p:nvPr/>
          </p:nvGrpSpPr>
          <p:grpSpPr>
            <a:xfrm>
              <a:off x="3147305" y="2395185"/>
              <a:ext cx="10226085" cy="4645206"/>
              <a:chOff x="3223425" y="2776099"/>
              <a:chExt cx="8459700" cy="4208376"/>
            </a:xfrm>
          </p:grpSpPr>
          <p:sp>
            <p:nvSpPr>
              <p:cNvPr id="39" name="Google Shape;960;g6d2a1fd03f_0_289">
                <a:extLst>
                  <a:ext uri="{FF2B5EF4-FFF2-40B4-BE49-F238E27FC236}">
                    <a16:creationId xmlns:a16="http://schemas.microsoft.com/office/drawing/2014/main" id="{AB1D9F79-FC1A-2562-0D5E-F93A05A9E3F5}"/>
                  </a:ext>
                </a:extLst>
              </p:cNvPr>
              <p:cNvSpPr/>
              <p:nvPr/>
            </p:nvSpPr>
            <p:spPr>
              <a:xfrm>
                <a:off x="3241575" y="3033475"/>
                <a:ext cx="8423400" cy="3855000"/>
              </a:xfrm>
              <a:prstGeom prst="rect">
                <a:avLst/>
              </a:prstGeom>
              <a:solidFill>
                <a:schemeClr val="accent5">
                  <a:lumMod val="20000"/>
                  <a:lumOff val="80000"/>
                </a:schemeClr>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0" name="Google Shape;961;g6d2a1fd03f_0_289">
                <a:extLst>
                  <a:ext uri="{FF2B5EF4-FFF2-40B4-BE49-F238E27FC236}">
                    <a16:creationId xmlns:a16="http://schemas.microsoft.com/office/drawing/2014/main" id="{14E24FC0-50A1-F076-8E68-FB7AC9A77FD4}"/>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1" name="Google Shape;962;g6d2a1fd03f_0_289">
                <a:extLst>
                  <a:ext uri="{FF2B5EF4-FFF2-40B4-BE49-F238E27FC236}">
                    <a16:creationId xmlns:a16="http://schemas.microsoft.com/office/drawing/2014/main" id="{17036881-55BE-508A-1043-335E03252957}"/>
                  </a:ext>
                </a:extLst>
              </p:cNvPr>
              <p:cNvSpPr/>
              <p:nvPr/>
            </p:nvSpPr>
            <p:spPr>
              <a:xfrm>
                <a:off x="3223425" y="2776099"/>
                <a:ext cx="8459700" cy="689903"/>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37" name="Code">
              <a:extLst>
                <a:ext uri="{FF2B5EF4-FFF2-40B4-BE49-F238E27FC236}">
                  <a16:creationId xmlns:a16="http://schemas.microsoft.com/office/drawing/2014/main" id="{D6529750-7DC4-A9B0-333C-D21B66C0E79B}"/>
                </a:ext>
              </a:extLst>
            </p:cNvPr>
            <p:cNvSpPr txBox="1"/>
            <p:nvPr/>
          </p:nvSpPr>
          <p:spPr>
            <a:xfrm>
              <a:off x="3698764" y="3278841"/>
              <a:ext cx="7428309" cy="239883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chemeClr val="tx1">
                      <a:lumMod val="75000"/>
                      <a:lumOff val="25000"/>
                    </a:schemeClr>
                  </a:solidFill>
                  <a:latin typeface="Courier New"/>
                  <a:ea typeface="Courier New"/>
                  <a:cs typeface="Courier New"/>
                  <a:sym typeface="Courier New"/>
                </a:rPr>
                <a:t>def </a:t>
              </a:r>
              <a:r>
                <a:rPr lang="en-US" sz="2200" b="0" i="0" u="none" strike="noStrike" cap="none" dirty="0" err="1">
                  <a:solidFill>
                    <a:schemeClr val="tx1">
                      <a:lumMod val="75000"/>
                      <a:lumOff val="25000"/>
                    </a:schemeClr>
                  </a:solidFill>
                  <a:latin typeface="Courier New"/>
                  <a:ea typeface="Courier New"/>
                  <a:cs typeface="Courier New"/>
                  <a:sym typeface="Courier New"/>
                </a:rPr>
                <a:t>function_name</a:t>
              </a:r>
              <a:r>
                <a:rPr lang="en-US" sz="2200" b="0" i="0" u="none" strike="noStrike" cap="none" dirty="0">
                  <a:solidFill>
                    <a:schemeClr val="tx1">
                      <a:lumMod val="75000"/>
                      <a:lumOff val="25000"/>
                    </a:schemeClr>
                  </a:solidFill>
                  <a:latin typeface="Courier New"/>
                  <a:ea typeface="Courier New"/>
                  <a:cs typeface="Courier New"/>
                  <a:sym typeface="Courier New"/>
                </a:rPr>
                <a:t>(parameters):</a:t>
              </a: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chemeClr val="tx1">
                      <a:lumMod val="75000"/>
                      <a:lumOff val="25000"/>
                    </a:schemeClr>
                  </a:solidFill>
                  <a:latin typeface="Courier New"/>
                  <a:ea typeface="Courier New"/>
                  <a:cs typeface="Courier New"/>
                  <a:sym typeface="Courier New"/>
                </a:rPr>
                <a:t>    """This is a docstring explaining the function."""</a:t>
              </a: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chemeClr val="tx1">
                      <a:lumMod val="75000"/>
                      <a:lumOff val="25000"/>
                    </a:schemeClr>
                  </a:solidFill>
                  <a:latin typeface="Courier New"/>
                  <a:ea typeface="Courier New"/>
                  <a:cs typeface="Courier New"/>
                  <a:sym typeface="Courier New"/>
                </a:rPr>
                <a:t>    # This is an inline comment explaining a specific line of code.</a:t>
              </a: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dirty="0">
                  <a:solidFill>
                    <a:schemeClr val="tx1">
                      <a:lumMod val="75000"/>
                      <a:lumOff val="25000"/>
                    </a:schemeClr>
                  </a:solidFill>
                  <a:latin typeface="Courier New"/>
                  <a:ea typeface="Courier New"/>
                  <a:cs typeface="Courier New"/>
                  <a:sym typeface="Courier New"/>
                </a:rPr>
                <a:t>    return output</a:t>
              </a:r>
            </a:p>
            <a:p>
              <a:pPr marL="0" marR="0" lvl="0" indent="0" algn="l" rtl="0">
                <a:lnSpc>
                  <a:spcPct val="100000"/>
                </a:lnSpc>
                <a:spcBef>
                  <a:spcPts val="0"/>
                </a:spcBef>
                <a:spcAft>
                  <a:spcPts val="0"/>
                </a:spcAft>
                <a:buClr>
                  <a:schemeClr val="dk1"/>
                </a:buClr>
                <a:buSzPts val="1100"/>
                <a:buFont typeface="Arial"/>
                <a:buNone/>
              </a:pPr>
              <a:endParaRPr lang="en-US" sz="1200" b="0" i="0" u="none" strike="noStrike" cap="none" dirty="0">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tx1">
                    <a:lumMod val="75000"/>
                    <a:lumOff val="25000"/>
                  </a:schemeClr>
                </a:solidFill>
                <a:latin typeface="Courier New"/>
                <a:ea typeface="Courier New"/>
                <a:cs typeface="Courier New"/>
                <a:sym typeface="Courier New"/>
              </a:endParaRPr>
            </a:p>
          </p:txBody>
        </p:sp>
        <p:sp>
          <p:nvSpPr>
            <p:cNvPr id="38" name="Demo_Title">
              <a:extLst>
                <a:ext uri="{FF2B5EF4-FFF2-40B4-BE49-F238E27FC236}">
                  <a16:creationId xmlns:a16="http://schemas.microsoft.com/office/drawing/2014/main" id="{60272E03-71EA-823F-9D82-DFB721DA0B0C}"/>
                </a:ext>
              </a:extLst>
            </p:cNvPr>
            <p:cNvSpPr txBox="1"/>
            <p:nvPr/>
          </p:nvSpPr>
          <p:spPr>
            <a:xfrm>
              <a:off x="3415362" y="2452702"/>
              <a:ext cx="4343680" cy="648670"/>
            </a:xfrm>
            <a:prstGeom prst="rect">
              <a:avLst/>
            </a:prstGeom>
            <a:noFill/>
            <a:ln>
              <a:noFill/>
            </a:ln>
          </p:spPr>
          <p:txBody>
            <a:bodyPr spcFirstLastPara="1" wrap="square" lIns="91425" tIns="45700" rIns="91425" bIns="45700" anchor="t" anchorCtr="0">
              <a:noAutofit/>
            </a:bodyPr>
            <a:lstStyle/>
            <a:p>
              <a:pPr lvl="0">
                <a:buClr>
                  <a:srgbClr val="000000"/>
                </a:buClr>
                <a:buSzPts val="1400"/>
              </a:pPr>
              <a:r>
                <a:rPr lang="en-US" sz="2200" b="1">
                  <a:solidFill>
                    <a:schemeClr val="bg1"/>
                  </a:solidFill>
                  <a:latin typeface="Open Sans"/>
                  <a:ea typeface="Open Sans"/>
                  <a:cs typeface="Open Sans"/>
                  <a:sym typeface="Open Sans"/>
                </a:rPr>
                <a:t>Function syntax in </a:t>
              </a:r>
              <a:r>
                <a:rPr lang="en-IN" sz="2200" b="1">
                  <a:solidFill>
                    <a:schemeClr val="bg1"/>
                  </a:solidFill>
                  <a:ea typeface="Open Sans"/>
                  <a:cs typeface="Open Sans"/>
                  <a:sym typeface="Open Sans"/>
                </a:rPr>
                <a:t>P</a:t>
              </a:r>
              <a:r>
                <a:rPr lang="en-US" sz="2200" b="1">
                  <a:solidFill>
                    <a:schemeClr val="bg1"/>
                  </a:solidFill>
                  <a:ea typeface="Open Sans"/>
                  <a:cs typeface="Open Sans"/>
                  <a:sym typeface="Open Sans"/>
                </a:rPr>
                <a:t>ython </a:t>
              </a:r>
              <a:endParaRPr sz="2200" b="1" i="0" u="none" strike="noStrike" cap="none">
                <a:solidFill>
                  <a:schemeClr val="bg1"/>
                </a:solidFill>
                <a:latin typeface="Open Sans"/>
                <a:ea typeface="Open Sans"/>
                <a:cs typeface="Open Sans"/>
                <a:sym typeface="Open Sans"/>
              </a:endParaRPr>
            </a:p>
          </p:txBody>
        </p:sp>
      </p:grpSp>
      <p:sp>
        <p:nvSpPr>
          <p:cNvPr id="43" name="Rectangle: Rounded Corners 42">
            <a:extLst>
              <a:ext uri="{FF2B5EF4-FFF2-40B4-BE49-F238E27FC236}">
                <a16:creationId xmlns:a16="http://schemas.microsoft.com/office/drawing/2014/main" id="{2A24C923-0DE5-90CB-CD30-9342E3C7270A}"/>
              </a:ext>
            </a:extLst>
          </p:cNvPr>
          <p:cNvSpPr/>
          <p:nvPr/>
        </p:nvSpPr>
        <p:spPr>
          <a:xfrm>
            <a:off x="3036897" y="5623674"/>
            <a:ext cx="10182206" cy="2533543"/>
          </a:xfrm>
          <a:prstGeom prst="round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def</a:t>
            </a:r>
            <a:r>
              <a:rPr kumimoji="0" lang="en-US" altLang="en-US" sz="2200" b="0" i="0" u="none" strike="noStrike" cap="none" normalizeH="0" baseline="0">
                <a:ln>
                  <a:noFill/>
                </a:ln>
                <a:solidFill>
                  <a:srgbClr val="404040"/>
                </a:solidFill>
                <a:effectLst/>
                <a:latin typeface="Open Sans" panose="020B0606030504020204" pitchFamily="34" charset="0"/>
              </a:rPr>
              <a:t> → Defines the function</a:t>
            </a:r>
          </a:p>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parameters</a:t>
            </a:r>
            <a:r>
              <a:rPr kumimoji="0" lang="en-US" altLang="en-US" sz="2200" b="0" i="0" u="none" strike="noStrike" cap="none" normalizeH="0" baseline="0">
                <a:ln>
                  <a:noFill/>
                </a:ln>
                <a:solidFill>
                  <a:srgbClr val="404040"/>
                </a:solidFill>
                <a:effectLst/>
                <a:latin typeface="Open Sans" panose="020B0606030504020204" pitchFamily="34" charset="0"/>
              </a:rPr>
              <a:t> → </a:t>
            </a:r>
            <a:r>
              <a:rPr lang="en-US" altLang="en-US" sz="2200">
                <a:solidFill>
                  <a:srgbClr val="404040"/>
                </a:solidFill>
                <a:latin typeface="Open Sans" panose="020B0606030504020204" pitchFamily="34" charset="0"/>
              </a:rPr>
              <a:t>P</a:t>
            </a:r>
            <a:r>
              <a:rPr kumimoji="0" lang="en-US" altLang="en-US" sz="2200" b="0" i="0" u="none" strike="noStrike" cap="none" normalizeH="0" baseline="0">
                <a:ln>
                  <a:noFill/>
                </a:ln>
                <a:solidFill>
                  <a:srgbClr val="404040"/>
                </a:solidFill>
                <a:effectLst/>
                <a:latin typeface="Open Sans" panose="020B0606030504020204" pitchFamily="34" charset="0"/>
              </a:rPr>
              <a:t>ass </a:t>
            </a:r>
            <a:r>
              <a:rPr lang="en-US" altLang="en-US" sz="2200">
                <a:solidFill>
                  <a:srgbClr val="404040"/>
                </a:solidFill>
                <a:latin typeface="Open Sans" panose="020B0606030504020204" pitchFamily="34" charset="0"/>
              </a:rPr>
              <a:t>o</a:t>
            </a:r>
            <a:r>
              <a:rPr kumimoji="0" lang="en-US" altLang="en-US" sz="2200" b="0" i="0" u="none" strike="noStrike" cap="none" normalizeH="0" baseline="0">
                <a:ln>
                  <a:noFill/>
                </a:ln>
                <a:solidFill>
                  <a:srgbClr val="404040"/>
                </a:solidFill>
                <a:effectLst/>
                <a:latin typeface="Open Sans" panose="020B0606030504020204" pitchFamily="34" charset="0"/>
              </a:rPr>
              <a:t>ptional arguments to the function</a:t>
            </a:r>
          </a:p>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"""Docstring"""</a:t>
            </a:r>
            <a:r>
              <a:rPr kumimoji="0" lang="en-US" altLang="en-US" sz="2200" b="0" i="0" u="none" strike="noStrike" cap="none" normalizeH="0" baseline="0">
                <a:ln>
                  <a:noFill/>
                </a:ln>
                <a:solidFill>
                  <a:srgbClr val="404040"/>
                </a:solidFill>
                <a:effectLst/>
                <a:latin typeface="Open Sans" panose="020B0606030504020204" pitchFamily="34" charset="0"/>
              </a:rPr>
              <a:t> → Describes what the function does</a:t>
            </a:r>
          </a:p>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Inline Comments (#)</a:t>
            </a:r>
            <a:r>
              <a:rPr kumimoji="0" lang="en-US" altLang="en-US" sz="2200" b="0" i="0" u="none" strike="noStrike" cap="none" normalizeH="0" baseline="0">
                <a:ln>
                  <a:noFill/>
                </a:ln>
                <a:solidFill>
                  <a:srgbClr val="404040"/>
                </a:solidFill>
                <a:effectLst/>
                <a:latin typeface="Open Sans" panose="020B0606030504020204" pitchFamily="34" charset="0"/>
              </a:rPr>
              <a:t> → Explain specific lines of code</a:t>
            </a:r>
          </a:p>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return</a:t>
            </a:r>
            <a:r>
              <a:rPr kumimoji="0" lang="en-US" altLang="en-US" sz="2200" b="0" i="0" u="none" strike="noStrike" cap="none" normalizeH="0" baseline="0">
                <a:ln>
                  <a:noFill/>
                </a:ln>
                <a:solidFill>
                  <a:srgbClr val="404040"/>
                </a:solidFill>
                <a:effectLst/>
                <a:latin typeface="Open Sans" panose="020B0606030504020204" pitchFamily="34" charset="0"/>
              </a:rPr>
              <a:t> → Outputs a result</a:t>
            </a:r>
          </a:p>
        </p:txBody>
      </p:sp>
      <p:sp>
        <p:nvSpPr>
          <p:cNvPr id="5" name="Brandline_LVC">
            <a:extLst>
              <a:ext uri="{FF2B5EF4-FFF2-40B4-BE49-F238E27FC236}">
                <a16:creationId xmlns:a16="http://schemas.microsoft.com/office/drawing/2014/main" id="{9048BD67-126A-08EF-46D2-14BBED274766}"/>
              </a:ext>
            </a:extLst>
          </p:cNvPr>
          <p:cNvSpPr/>
          <p:nvPr/>
        </p:nvSpPr>
        <p:spPr>
          <a:xfrm>
            <a:off x="4927600" y="816324"/>
            <a:ext cx="6413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9558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3" name="Text Placeholder 2">
            <a:extLst>
              <a:ext uri="{FF2B5EF4-FFF2-40B4-BE49-F238E27FC236}">
                <a16:creationId xmlns:a16="http://schemas.microsoft.com/office/drawing/2014/main" id="{C60C7ACD-CDC1-8359-1680-9560358405D4}"/>
              </a:ext>
            </a:extLst>
          </p:cNvPr>
          <p:cNvSpPr>
            <a:spLocks noGrp="1"/>
          </p:cNvSpPr>
          <p:nvPr>
            <p:ph type="body" sz="quarter" idx="12"/>
          </p:nvPr>
        </p:nvSpPr>
        <p:spPr>
          <a:xfrm>
            <a:off x="8128000" y="2607938"/>
            <a:ext cx="7315200" cy="3928127"/>
          </a:xfrm>
        </p:spPr>
        <p:txBody>
          <a:bodyPr/>
          <a:lstStyle/>
          <a:p>
            <a:r>
              <a:rPr lang="en-US" dirty="0"/>
              <a:t>You're working on a complex coding project with tight deadlines. A colleague suggests using an AI-powered tool like GitHub Copilot to speed up development. However, you’re unsure whether AI-generated code can be trusted for accuracy, efficiency, and security.</a:t>
            </a:r>
          </a:p>
          <a:p>
            <a:endParaRPr lang="en-US" dirty="0"/>
          </a:p>
          <a:p>
            <a:r>
              <a:rPr lang="en-US" dirty="0"/>
              <a:t>Have you ever used AI for coding? If so, what challenges or benefits did you encounter?</a:t>
            </a:r>
          </a:p>
          <a:p>
            <a:r>
              <a:rPr lang="en-US" dirty="0"/>
              <a:t>If not, what would you expect from an AI-powered coding tool?</a:t>
            </a:r>
          </a:p>
        </p:txBody>
      </p:sp>
    </p:spTree>
    <p:custDataLst>
      <p:tags r:id="rId1"/>
    </p:custDataLst>
    <p:extLst>
      <p:ext uri="{BB962C8B-B14F-4D97-AF65-F5344CB8AC3E}">
        <p14:creationId xmlns:p14="http://schemas.microsoft.com/office/powerpoint/2010/main" val="1024205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5FF5CBD-82D1-EE5D-F295-0386999CC11C}"/>
              </a:ext>
            </a:extLst>
          </p:cNvPr>
          <p:cNvSpPr>
            <a:spLocks noGrp="1"/>
          </p:cNvSpPr>
          <p:nvPr>
            <p:ph type="body" idx="10"/>
          </p:nvPr>
        </p:nvSpPr>
        <p:spPr/>
        <p:txBody>
          <a:bodyPr/>
          <a:lstStyle/>
          <a:p>
            <a:r>
              <a:rPr lang="en-US"/>
              <a:t>It generates</a:t>
            </a:r>
            <a:r>
              <a:rPr lang="en-US" dirty="0"/>
              <a:t> function logic based on a descriptive comment.</a:t>
            </a:r>
          </a:p>
        </p:txBody>
      </p:sp>
      <p:sp>
        <p:nvSpPr>
          <p:cNvPr id="4" name="Title 3">
            <a:extLst>
              <a:ext uri="{FF2B5EF4-FFF2-40B4-BE49-F238E27FC236}">
                <a16:creationId xmlns:a16="http://schemas.microsoft.com/office/drawing/2014/main" id="{701FEC0B-F7BB-4783-731A-A271D614B416}"/>
              </a:ext>
            </a:extLst>
          </p:cNvPr>
          <p:cNvSpPr>
            <a:spLocks noGrp="1"/>
          </p:cNvSpPr>
          <p:nvPr>
            <p:ph type="title"/>
          </p:nvPr>
        </p:nvSpPr>
        <p:spPr/>
        <p:txBody>
          <a:bodyPr/>
          <a:lstStyle/>
          <a:p>
            <a:r>
              <a:rPr lang="en-US" dirty="0"/>
              <a:t>Method 1: Generating a Function Using a Comment</a:t>
            </a:r>
          </a:p>
        </p:txBody>
      </p:sp>
      <p:sp>
        <p:nvSpPr>
          <p:cNvPr id="6" name="Brandline_LVC">
            <a:extLst>
              <a:ext uri="{FF2B5EF4-FFF2-40B4-BE49-F238E27FC236}">
                <a16:creationId xmlns:a16="http://schemas.microsoft.com/office/drawing/2014/main" id="{CA830869-A0E7-D941-6928-66EB3866FB1F}"/>
              </a:ext>
            </a:extLst>
          </p:cNvPr>
          <p:cNvSpPr/>
          <p:nvPr/>
        </p:nvSpPr>
        <p:spPr>
          <a:xfrm>
            <a:off x="2489200" y="816324"/>
            <a:ext cx="112872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86;p23">
            <a:extLst>
              <a:ext uri="{FF2B5EF4-FFF2-40B4-BE49-F238E27FC236}">
                <a16:creationId xmlns:a16="http://schemas.microsoft.com/office/drawing/2014/main" id="{9F0885A5-EA09-4E4E-A8B2-B6EA18BFD391}"/>
              </a:ext>
            </a:extLst>
          </p:cNvPr>
          <p:cNvSpPr/>
          <p:nvPr/>
        </p:nvSpPr>
        <p:spPr>
          <a:xfrm>
            <a:off x="2641600" y="2150676"/>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4AE1C53B-2656-831F-B526-F52C52E99CB5}"/>
              </a:ext>
            </a:extLst>
          </p:cNvPr>
          <p:cNvSpPr txBox="1"/>
          <p:nvPr/>
        </p:nvSpPr>
        <p:spPr>
          <a:xfrm>
            <a:off x="5067866" y="2339022"/>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Prime number </a:t>
            </a:r>
            <a:r>
              <a:rPr lang="en-US" sz="2200" b="1" dirty="0">
                <a:solidFill>
                  <a:schemeClr val="tx1">
                    <a:lumMod val="75000"/>
                    <a:lumOff val="25000"/>
                  </a:schemeClr>
                </a:solidFill>
                <a:latin typeface="+mj-lt"/>
                <a:ea typeface="Ubuntu"/>
                <a:cs typeface="Ubuntu"/>
                <a:sym typeface="Ubuntu"/>
              </a:rPr>
              <a:t>c</a:t>
            </a:r>
            <a:r>
              <a:rPr lang="en-US" sz="2200" b="1" i="0" u="none" strike="noStrike" cap="none" dirty="0">
                <a:solidFill>
                  <a:schemeClr val="tx1">
                    <a:lumMod val="75000"/>
                    <a:lumOff val="25000"/>
                  </a:schemeClr>
                </a:solidFill>
                <a:latin typeface="+mj-lt"/>
                <a:ea typeface="Ubuntu"/>
                <a:cs typeface="Ubuntu"/>
                <a:sym typeface="Ubuntu"/>
              </a:rPr>
              <a:t>hecker</a:t>
            </a:r>
            <a:endParaRPr lang="en-US" sz="2200" dirty="0">
              <a:solidFill>
                <a:schemeClr val="tx1">
                  <a:lumMod val="75000"/>
                  <a:lumOff val="25000"/>
                </a:schemeClr>
              </a:solidFill>
              <a:latin typeface="+mj-lt"/>
            </a:endParaRPr>
          </a:p>
        </p:txBody>
      </p:sp>
      <p:sp>
        <p:nvSpPr>
          <p:cNvPr id="9" name="Rectangle 4">
            <a:extLst>
              <a:ext uri="{FF2B5EF4-FFF2-40B4-BE49-F238E27FC236}">
                <a16:creationId xmlns:a16="http://schemas.microsoft.com/office/drawing/2014/main" id="{F10BA174-1535-2123-00E0-BFC2744E8298}"/>
              </a:ext>
            </a:extLst>
          </p:cNvPr>
          <p:cNvSpPr>
            <a:spLocks noChangeArrowheads="1"/>
          </p:cNvSpPr>
          <p:nvPr/>
        </p:nvSpPr>
        <p:spPr bwMode="auto">
          <a:xfrm>
            <a:off x="3971678" y="2984618"/>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describing the function you want to create </a:t>
            </a:r>
          </a:p>
        </p:txBody>
      </p:sp>
      <p:sp>
        <p:nvSpPr>
          <p:cNvPr id="10" name="Rectangle 5">
            <a:extLst>
              <a:ext uri="{FF2B5EF4-FFF2-40B4-BE49-F238E27FC236}">
                <a16:creationId xmlns:a16="http://schemas.microsoft.com/office/drawing/2014/main" id="{104D4BB0-D76E-EB52-5966-AFF2FD95CD6E}"/>
              </a:ext>
            </a:extLst>
          </p:cNvPr>
          <p:cNvSpPr>
            <a:spLocks noChangeArrowheads="1"/>
          </p:cNvSpPr>
          <p:nvPr/>
        </p:nvSpPr>
        <p:spPr bwMode="auto">
          <a:xfrm>
            <a:off x="3971678" y="4876283"/>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6" name="Picture 15">
            <a:extLst>
              <a:ext uri="{FF2B5EF4-FFF2-40B4-BE49-F238E27FC236}">
                <a16:creationId xmlns:a16="http://schemas.microsoft.com/office/drawing/2014/main" id="{FCA583F3-14C6-0032-7EE5-302144829A91}"/>
              </a:ext>
            </a:extLst>
          </p:cNvPr>
          <p:cNvPicPr>
            <a:picLocks noChangeAspect="1"/>
          </p:cNvPicPr>
          <p:nvPr/>
        </p:nvPicPr>
        <p:blipFill>
          <a:blip r:embed="rId3"/>
          <a:srcRect b="25290"/>
          <a:stretch/>
        </p:blipFill>
        <p:spPr>
          <a:xfrm>
            <a:off x="4841466" y="3591480"/>
            <a:ext cx="6304531" cy="1136164"/>
          </a:xfrm>
          <a:prstGeom prst="rect">
            <a:avLst/>
          </a:prstGeom>
        </p:spPr>
      </p:pic>
      <p:pic>
        <p:nvPicPr>
          <p:cNvPr id="18" name="Picture 17">
            <a:extLst>
              <a:ext uri="{FF2B5EF4-FFF2-40B4-BE49-F238E27FC236}">
                <a16:creationId xmlns:a16="http://schemas.microsoft.com/office/drawing/2014/main" id="{D410E8D1-E055-2588-5FD7-23122AC99516}"/>
              </a:ext>
            </a:extLst>
          </p:cNvPr>
          <p:cNvPicPr>
            <a:picLocks noChangeAspect="1"/>
          </p:cNvPicPr>
          <p:nvPr/>
        </p:nvPicPr>
        <p:blipFill>
          <a:blip r:embed="rId4"/>
          <a:stretch>
            <a:fillRect/>
          </a:stretch>
        </p:blipFill>
        <p:spPr>
          <a:xfrm>
            <a:off x="4841465" y="5854362"/>
            <a:ext cx="6304531" cy="2483975"/>
          </a:xfrm>
          <a:prstGeom prst="rect">
            <a:avLst/>
          </a:prstGeom>
        </p:spPr>
      </p:pic>
      <p:sp>
        <p:nvSpPr>
          <p:cNvPr id="2" name="T_Text_4">
            <a:extLst>
              <a:ext uri="{FF2B5EF4-FFF2-40B4-BE49-F238E27FC236}">
                <a16:creationId xmlns:a16="http://schemas.microsoft.com/office/drawing/2014/main" id="{F38640ED-531F-3D59-414D-52637724094E}"/>
              </a:ext>
            </a:extLst>
          </p:cNvPr>
          <p:cNvSpPr txBox="1"/>
          <p:nvPr/>
        </p:nvSpPr>
        <p:spPr>
          <a:xfrm>
            <a:off x="2915627" y="6965572"/>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13764901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537F06-837E-D0A0-322E-99C3E31D6323}"/>
              </a:ext>
            </a:extLst>
          </p:cNvPr>
          <p:cNvSpPr>
            <a:spLocks noGrp="1"/>
          </p:cNvSpPr>
          <p:nvPr>
            <p:ph type="body" idx="10"/>
          </p:nvPr>
        </p:nvSpPr>
        <p:spPr/>
        <p:txBody>
          <a:bodyPr/>
          <a:lstStyle/>
          <a:p>
            <a:r>
              <a:rPr lang="en-US"/>
              <a:t>It generates</a:t>
            </a:r>
            <a:r>
              <a:rPr lang="en-US" dirty="0"/>
              <a:t> function logic when you start with a docstring.</a:t>
            </a:r>
          </a:p>
        </p:txBody>
      </p:sp>
      <p:sp>
        <p:nvSpPr>
          <p:cNvPr id="4" name="Title 3">
            <a:extLst>
              <a:ext uri="{FF2B5EF4-FFF2-40B4-BE49-F238E27FC236}">
                <a16:creationId xmlns:a16="http://schemas.microsoft.com/office/drawing/2014/main" id="{FE5202AF-2AC2-A05C-EFBE-A91097DFB0E7}"/>
              </a:ext>
            </a:extLst>
          </p:cNvPr>
          <p:cNvSpPr>
            <a:spLocks noGrp="1"/>
          </p:cNvSpPr>
          <p:nvPr>
            <p:ph type="title"/>
          </p:nvPr>
        </p:nvSpPr>
        <p:spPr/>
        <p:txBody>
          <a:bodyPr/>
          <a:lstStyle/>
          <a:p>
            <a:r>
              <a:rPr lang="en-US" dirty="0"/>
              <a:t>Method 2: Generating a Function Using a Docstring</a:t>
            </a:r>
          </a:p>
        </p:txBody>
      </p:sp>
      <p:sp>
        <p:nvSpPr>
          <p:cNvPr id="6" name="Brandline_LVC">
            <a:extLst>
              <a:ext uri="{FF2B5EF4-FFF2-40B4-BE49-F238E27FC236}">
                <a16:creationId xmlns:a16="http://schemas.microsoft.com/office/drawing/2014/main" id="{E89357B4-5BED-D2A2-22BF-0905B2EA7D7B}"/>
              </a:ext>
            </a:extLst>
          </p:cNvPr>
          <p:cNvSpPr/>
          <p:nvPr/>
        </p:nvSpPr>
        <p:spPr>
          <a:xfrm>
            <a:off x="2514600" y="816324"/>
            <a:ext cx="11235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86;p23">
            <a:extLst>
              <a:ext uri="{FF2B5EF4-FFF2-40B4-BE49-F238E27FC236}">
                <a16:creationId xmlns:a16="http://schemas.microsoft.com/office/drawing/2014/main" id="{81363EAC-09AE-9028-8B3E-B69A6BD8788E}"/>
              </a:ext>
            </a:extLst>
          </p:cNvPr>
          <p:cNvSpPr/>
          <p:nvPr/>
        </p:nvSpPr>
        <p:spPr>
          <a:xfrm>
            <a:off x="2641600" y="2150676"/>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EDB56053-AB71-C47D-3EE0-614015C05827}"/>
              </a:ext>
            </a:extLst>
          </p:cNvPr>
          <p:cNvSpPr txBox="1"/>
          <p:nvPr/>
        </p:nvSpPr>
        <p:spPr>
          <a:xfrm>
            <a:off x="5067866" y="2339022"/>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String reversal</a:t>
            </a:r>
            <a:endParaRPr lang="en-US" sz="2200" dirty="0">
              <a:solidFill>
                <a:schemeClr val="tx1">
                  <a:lumMod val="75000"/>
                  <a:lumOff val="25000"/>
                </a:schemeClr>
              </a:solidFill>
              <a:latin typeface="+mj-lt"/>
            </a:endParaRPr>
          </a:p>
        </p:txBody>
      </p:sp>
      <p:sp>
        <p:nvSpPr>
          <p:cNvPr id="9" name="Rectangle 4">
            <a:extLst>
              <a:ext uri="{FF2B5EF4-FFF2-40B4-BE49-F238E27FC236}">
                <a16:creationId xmlns:a16="http://schemas.microsoft.com/office/drawing/2014/main" id="{E574CC55-5920-E722-A0D8-B76961A25D00}"/>
              </a:ext>
            </a:extLst>
          </p:cNvPr>
          <p:cNvSpPr>
            <a:spLocks noChangeArrowheads="1"/>
          </p:cNvSpPr>
          <p:nvPr/>
        </p:nvSpPr>
        <p:spPr bwMode="auto">
          <a:xfrm>
            <a:off x="3971678" y="2984618"/>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the function definition followed by a docstring</a:t>
            </a:r>
          </a:p>
        </p:txBody>
      </p:sp>
      <p:sp>
        <p:nvSpPr>
          <p:cNvPr id="10" name="Rectangle 5">
            <a:extLst>
              <a:ext uri="{FF2B5EF4-FFF2-40B4-BE49-F238E27FC236}">
                <a16:creationId xmlns:a16="http://schemas.microsoft.com/office/drawing/2014/main" id="{75CCD566-2F40-2F24-9A69-F7B22A8141E6}"/>
              </a:ext>
            </a:extLst>
          </p:cNvPr>
          <p:cNvSpPr>
            <a:spLocks noChangeArrowheads="1"/>
          </p:cNvSpPr>
          <p:nvPr/>
        </p:nvSpPr>
        <p:spPr bwMode="auto">
          <a:xfrm>
            <a:off x="3971678" y="5132726"/>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4" name="Picture 13">
            <a:extLst>
              <a:ext uri="{FF2B5EF4-FFF2-40B4-BE49-F238E27FC236}">
                <a16:creationId xmlns:a16="http://schemas.microsoft.com/office/drawing/2014/main" id="{2389C106-7BF4-D2B9-91F2-FF6BB4A7D1EE}"/>
              </a:ext>
            </a:extLst>
          </p:cNvPr>
          <p:cNvPicPr>
            <a:picLocks noChangeAspect="1"/>
          </p:cNvPicPr>
          <p:nvPr/>
        </p:nvPicPr>
        <p:blipFill>
          <a:blip r:embed="rId3"/>
          <a:stretch>
            <a:fillRect/>
          </a:stretch>
        </p:blipFill>
        <p:spPr>
          <a:xfrm>
            <a:off x="4701298" y="3599193"/>
            <a:ext cx="7272705" cy="1102957"/>
          </a:xfrm>
          <a:prstGeom prst="rect">
            <a:avLst/>
          </a:prstGeom>
        </p:spPr>
      </p:pic>
      <p:pic>
        <p:nvPicPr>
          <p:cNvPr id="16" name="Picture 15">
            <a:extLst>
              <a:ext uri="{FF2B5EF4-FFF2-40B4-BE49-F238E27FC236}">
                <a16:creationId xmlns:a16="http://schemas.microsoft.com/office/drawing/2014/main" id="{1A3F609E-49BA-33A1-D3EB-0519F903EC71}"/>
              </a:ext>
            </a:extLst>
          </p:cNvPr>
          <p:cNvPicPr>
            <a:picLocks noChangeAspect="1"/>
          </p:cNvPicPr>
          <p:nvPr/>
        </p:nvPicPr>
        <p:blipFill>
          <a:blip r:embed="rId4"/>
          <a:stretch>
            <a:fillRect/>
          </a:stretch>
        </p:blipFill>
        <p:spPr>
          <a:xfrm>
            <a:off x="4701298" y="6287859"/>
            <a:ext cx="7272705" cy="1410930"/>
          </a:xfrm>
          <a:prstGeom prst="rect">
            <a:avLst/>
          </a:prstGeom>
        </p:spPr>
      </p:pic>
      <p:sp>
        <p:nvSpPr>
          <p:cNvPr id="2" name="T_Text_4">
            <a:extLst>
              <a:ext uri="{FF2B5EF4-FFF2-40B4-BE49-F238E27FC236}">
                <a16:creationId xmlns:a16="http://schemas.microsoft.com/office/drawing/2014/main" id="{DB3D4576-AD30-9AA4-F99B-EF865CBFFB21}"/>
              </a:ext>
            </a:extLst>
          </p:cNvPr>
          <p:cNvSpPr txBox="1"/>
          <p:nvPr/>
        </p:nvSpPr>
        <p:spPr>
          <a:xfrm>
            <a:off x="2641600" y="6790527"/>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25446306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B0F207-42C3-4EE8-21A8-079A80412D59}"/>
              </a:ext>
            </a:extLst>
          </p:cNvPr>
          <p:cNvSpPr>
            <a:spLocks noGrp="1"/>
          </p:cNvSpPr>
          <p:nvPr>
            <p:ph type="title"/>
          </p:nvPr>
        </p:nvSpPr>
        <p:spPr/>
        <p:txBody>
          <a:bodyPr/>
          <a:lstStyle/>
          <a:p>
            <a:r>
              <a:rPr lang="en-US" dirty="0"/>
              <a:t>Best Practices for Writing Functions with Copilot</a:t>
            </a:r>
          </a:p>
        </p:txBody>
      </p:sp>
      <p:sp>
        <p:nvSpPr>
          <p:cNvPr id="8" name="Brandline_LVC">
            <a:extLst>
              <a:ext uri="{FF2B5EF4-FFF2-40B4-BE49-F238E27FC236}">
                <a16:creationId xmlns:a16="http://schemas.microsoft.com/office/drawing/2014/main" id="{859E0963-33A6-1BEE-3E8A-D71C9C19DA1F}"/>
              </a:ext>
            </a:extLst>
          </p:cNvPr>
          <p:cNvSpPr/>
          <p:nvPr/>
        </p:nvSpPr>
        <p:spPr>
          <a:xfrm>
            <a:off x="2768600" y="816324"/>
            <a:ext cx="1072165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hevron 42">
            <a:extLst>
              <a:ext uri="{FF2B5EF4-FFF2-40B4-BE49-F238E27FC236}">
                <a16:creationId xmlns:a16="http://schemas.microsoft.com/office/drawing/2014/main" id="{E9ECB22D-457A-7B38-E0AE-4907EE8D8AFA}"/>
              </a:ext>
            </a:extLst>
          </p:cNvPr>
          <p:cNvSpPr/>
          <p:nvPr/>
        </p:nvSpPr>
        <p:spPr>
          <a:xfrm>
            <a:off x="2009706" y="3510333"/>
            <a:ext cx="936007" cy="2034327"/>
          </a:xfrm>
          <a:prstGeom prst="chevron">
            <a:avLst/>
          </a:prstGeom>
          <a:solidFill>
            <a:srgbClr val="A5A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Rounded Corners 9">
            <a:extLst>
              <a:ext uri="{FF2B5EF4-FFF2-40B4-BE49-F238E27FC236}">
                <a16:creationId xmlns:a16="http://schemas.microsoft.com/office/drawing/2014/main" id="{4862A028-EB3D-1479-CC0F-DCD495215B40}"/>
              </a:ext>
            </a:extLst>
          </p:cNvPr>
          <p:cNvSpPr/>
          <p:nvPr/>
        </p:nvSpPr>
        <p:spPr>
          <a:xfrm>
            <a:off x="1916369" y="4215442"/>
            <a:ext cx="614912" cy="614912"/>
          </a:xfrm>
          <a:prstGeom prst="roundRect">
            <a:avLst>
              <a:gd name="adj" fmla="val 50000"/>
            </a:avLst>
          </a:prstGeom>
          <a:solidFill>
            <a:srgbClr val="E2E4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Chevron 42">
            <a:extLst>
              <a:ext uri="{FF2B5EF4-FFF2-40B4-BE49-F238E27FC236}">
                <a16:creationId xmlns:a16="http://schemas.microsoft.com/office/drawing/2014/main" id="{84A8E1C9-E891-FB2C-91B1-789B35B377BC}"/>
              </a:ext>
            </a:extLst>
          </p:cNvPr>
          <p:cNvSpPr/>
          <p:nvPr/>
        </p:nvSpPr>
        <p:spPr>
          <a:xfrm>
            <a:off x="6345914" y="3512103"/>
            <a:ext cx="936007" cy="2034327"/>
          </a:xfrm>
          <a:prstGeom prst="chevron">
            <a:avLst/>
          </a:prstGeom>
          <a:solidFill>
            <a:srgbClr val="4EB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Rounded Corners 11">
            <a:extLst>
              <a:ext uri="{FF2B5EF4-FFF2-40B4-BE49-F238E27FC236}">
                <a16:creationId xmlns:a16="http://schemas.microsoft.com/office/drawing/2014/main" id="{E3403473-6AC3-F941-4D3C-D6E05B426D62}"/>
              </a:ext>
            </a:extLst>
          </p:cNvPr>
          <p:cNvSpPr/>
          <p:nvPr/>
        </p:nvSpPr>
        <p:spPr>
          <a:xfrm>
            <a:off x="6252577" y="4217213"/>
            <a:ext cx="614912" cy="614912"/>
          </a:xfrm>
          <a:prstGeom prst="roundRect">
            <a:avLst>
              <a:gd name="adj" fmla="val 50000"/>
            </a:avLst>
          </a:prstGeom>
          <a:solidFill>
            <a:srgbClr val="C3EF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Chevron 42">
            <a:extLst>
              <a:ext uri="{FF2B5EF4-FFF2-40B4-BE49-F238E27FC236}">
                <a16:creationId xmlns:a16="http://schemas.microsoft.com/office/drawing/2014/main" id="{C236EDEE-73CC-A7F8-C501-0DC69BBB0C6C}"/>
              </a:ext>
            </a:extLst>
          </p:cNvPr>
          <p:cNvSpPr/>
          <p:nvPr/>
        </p:nvSpPr>
        <p:spPr>
          <a:xfrm>
            <a:off x="10682359" y="3509956"/>
            <a:ext cx="936007" cy="2034327"/>
          </a:xfrm>
          <a:prstGeom prst="chevron">
            <a:avLst/>
          </a:prstGeom>
          <a:solidFill>
            <a:srgbClr val="848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Rounded Corners 13">
            <a:extLst>
              <a:ext uri="{FF2B5EF4-FFF2-40B4-BE49-F238E27FC236}">
                <a16:creationId xmlns:a16="http://schemas.microsoft.com/office/drawing/2014/main" id="{7379FFB2-78AA-1162-D326-6BE51FC355AF}"/>
              </a:ext>
            </a:extLst>
          </p:cNvPr>
          <p:cNvSpPr/>
          <p:nvPr/>
        </p:nvSpPr>
        <p:spPr>
          <a:xfrm>
            <a:off x="10589023" y="4215066"/>
            <a:ext cx="614912" cy="614912"/>
          </a:xfrm>
          <a:prstGeom prst="roundRect">
            <a:avLst>
              <a:gd name="adj" fmla="val 50000"/>
            </a:avLst>
          </a:prstGeom>
          <a:solidFill>
            <a:srgbClr val="C5C9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_Text_1">
            <a:extLst>
              <a:ext uri="{FF2B5EF4-FFF2-40B4-BE49-F238E27FC236}">
                <a16:creationId xmlns:a16="http://schemas.microsoft.com/office/drawing/2014/main" id="{32E53D96-D8F7-0EFB-10BC-ADCCDE471BB0}"/>
              </a:ext>
            </a:extLst>
          </p:cNvPr>
          <p:cNvSpPr/>
          <p:nvPr/>
        </p:nvSpPr>
        <p:spPr>
          <a:xfrm>
            <a:off x="2967948" y="3960201"/>
            <a:ext cx="2988000" cy="3922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b" anchorCtr="1"/>
          <a:lstStyle>
            <a:lvl1pPr algn="r">
              <a:lnSpc>
                <a:spcPct val="80000"/>
              </a:lnSpc>
              <a:defRPr sz="4000"/>
            </a:lvl1pPr>
          </a:lstStyle>
          <a:p>
            <a:pPr algn="ctr" defTabSz="412760" hangingPunct="0">
              <a:lnSpc>
                <a:spcPct val="114000"/>
              </a:lnSpc>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swald "/>
              </a:rPr>
              <a:t>Use comments before writing code</a:t>
            </a:r>
          </a:p>
        </p:txBody>
      </p:sp>
      <p:sp>
        <p:nvSpPr>
          <p:cNvPr id="16" name="Text_1">
            <a:extLst>
              <a:ext uri="{FF2B5EF4-FFF2-40B4-BE49-F238E27FC236}">
                <a16:creationId xmlns:a16="http://schemas.microsoft.com/office/drawing/2014/main" id="{C835E87E-6E58-D36B-A3EE-896E105E165B}"/>
              </a:ext>
            </a:extLst>
          </p:cNvPr>
          <p:cNvSpPr/>
          <p:nvPr/>
        </p:nvSpPr>
        <p:spPr>
          <a:xfrm>
            <a:off x="2967948" y="4354249"/>
            <a:ext cx="2988000" cy="85531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lvl1pPr algn="r">
              <a:defRPr sz="1800" cap="none" spc="0">
                <a:solidFill>
                  <a:srgbClr val="5E5E5E"/>
                </a:solidFill>
              </a:defRPr>
            </a:lvl1pPr>
          </a:lstStyle>
          <a:p>
            <a:pPr algn="ctr" defTabSz="412760" hangingPunct="0">
              <a:lnSpc>
                <a:spcPct val="114000"/>
              </a:lnSpc>
            </a:pPr>
            <a:r>
              <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Helps Copilot generate better functions</a:t>
            </a:r>
          </a:p>
        </p:txBody>
      </p:sp>
      <p:sp>
        <p:nvSpPr>
          <p:cNvPr id="17" name="T_Text_2">
            <a:extLst>
              <a:ext uri="{FF2B5EF4-FFF2-40B4-BE49-F238E27FC236}">
                <a16:creationId xmlns:a16="http://schemas.microsoft.com/office/drawing/2014/main" id="{73FD09E7-922D-5D9A-4664-9C14EB073429}"/>
              </a:ext>
            </a:extLst>
          </p:cNvPr>
          <p:cNvSpPr/>
          <p:nvPr/>
        </p:nvSpPr>
        <p:spPr>
          <a:xfrm>
            <a:off x="7304394" y="3960201"/>
            <a:ext cx="2988000" cy="3922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b" anchorCtr="1"/>
          <a:lstStyle>
            <a:lvl1pPr algn="r">
              <a:lnSpc>
                <a:spcPct val="80000"/>
              </a:lnSpc>
              <a:defRPr sz="4000"/>
            </a:lvl1pPr>
          </a:lstStyle>
          <a:p>
            <a:pPr algn="ctr" defTabSz="412760" hangingPunct="0">
              <a:lnSpc>
                <a:spcPct val="114000"/>
              </a:lnSpc>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swald "/>
              </a:rPr>
              <a:t>Manually verify output</a:t>
            </a:r>
          </a:p>
        </p:txBody>
      </p:sp>
      <p:sp>
        <p:nvSpPr>
          <p:cNvPr id="18" name="Text_2">
            <a:extLst>
              <a:ext uri="{FF2B5EF4-FFF2-40B4-BE49-F238E27FC236}">
                <a16:creationId xmlns:a16="http://schemas.microsoft.com/office/drawing/2014/main" id="{47283100-61CD-15F8-1871-9F50B4ABD655}"/>
              </a:ext>
            </a:extLst>
          </p:cNvPr>
          <p:cNvSpPr/>
          <p:nvPr/>
        </p:nvSpPr>
        <p:spPr>
          <a:xfrm>
            <a:off x="7304394" y="4354249"/>
            <a:ext cx="2988000" cy="85531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lvl1pPr algn="r">
              <a:defRPr sz="1800" cap="none" spc="0">
                <a:solidFill>
                  <a:srgbClr val="5E5E5E"/>
                </a:solidFill>
              </a:defRPr>
            </a:lvl1pPr>
          </a:lstStyle>
          <a:p>
            <a:pPr algn="ctr" defTabSz="412760" hangingPunct="0">
              <a:lnSpc>
                <a:spcPct val="114000"/>
              </a:lnSpc>
            </a:pPr>
            <a:r>
              <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Prevents errors in </a:t>
            </a:r>
          </a:p>
          <a:p>
            <a:pPr algn="ctr" defTabSz="412760" hangingPunct="0">
              <a:lnSpc>
                <a:spcPct val="114000"/>
              </a:lnSpc>
            </a:pPr>
            <a:r>
              <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AI-generated code</a:t>
            </a:r>
          </a:p>
        </p:txBody>
      </p:sp>
      <p:sp>
        <p:nvSpPr>
          <p:cNvPr id="19" name="T_Text_3">
            <a:extLst>
              <a:ext uri="{FF2B5EF4-FFF2-40B4-BE49-F238E27FC236}">
                <a16:creationId xmlns:a16="http://schemas.microsoft.com/office/drawing/2014/main" id="{B1636260-94AE-9430-16E3-E3AF993EE583}"/>
              </a:ext>
            </a:extLst>
          </p:cNvPr>
          <p:cNvSpPr/>
          <p:nvPr/>
        </p:nvSpPr>
        <p:spPr>
          <a:xfrm>
            <a:off x="11646641" y="3943856"/>
            <a:ext cx="2988000" cy="39227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b" anchorCtr="1"/>
          <a:lstStyle>
            <a:lvl1pPr algn="r">
              <a:lnSpc>
                <a:spcPct val="80000"/>
              </a:lnSpc>
              <a:defRPr sz="4000"/>
            </a:lvl1pPr>
          </a:lstStyle>
          <a:p>
            <a:pPr algn="ctr" defTabSz="412760" hangingPunct="0">
              <a:lnSpc>
                <a:spcPct val="114000"/>
              </a:lnSpc>
            </a:pPr>
            <a:r>
              <a:rPr lang="en-US"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swald "/>
              </a:rPr>
              <a:t>Use Copilot for repetitive tasks</a:t>
            </a:r>
          </a:p>
        </p:txBody>
      </p:sp>
      <p:sp>
        <p:nvSpPr>
          <p:cNvPr id="20" name="Text_3">
            <a:extLst>
              <a:ext uri="{FF2B5EF4-FFF2-40B4-BE49-F238E27FC236}">
                <a16:creationId xmlns:a16="http://schemas.microsoft.com/office/drawing/2014/main" id="{D679641E-BFAE-DA7E-4C3E-FB1C06E220E1}"/>
              </a:ext>
            </a:extLst>
          </p:cNvPr>
          <p:cNvSpPr/>
          <p:nvPr/>
        </p:nvSpPr>
        <p:spPr>
          <a:xfrm>
            <a:off x="11646641" y="4337904"/>
            <a:ext cx="2988000" cy="855311"/>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lstStyle>
            <a:lvl1pPr algn="r">
              <a:defRPr sz="1800" cap="none" spc="0">
                <a:solidFill>
                  <a:srgbClr val="5E5E5E"/>
                </a:solidFill>
              </a:defRPr>
            </a:lvl1pPr>
          </a:lstStyle>
          <a:p>
            <a:pPr algn="ctr" defTabSz="412760" hangingPunct="0">
              <a:lnSpc>
                <a:spcPct val="114000"/>
              </a:lnSpc>
            </a:pPr>
            <a:r>
              <a:rPr lang="en-US" sz="2200">
                <a:solidFill>
                  <a:schemeClr val="tx1">
                    <a:lumMod val="75000"/>
                    <a:lumOff val="25000"/>
                  </a:schemeClr>
                </a:solidFill>
                <a:latin typeface="Open Sans" panose="020B0604020202020204" charset="0"/>
                <a:ea typeface="Open Sans" panose="020B0604020202020204" charset="0"/>
                <a:cs typeface="Open Sans" panose="020B0604020202020204" charset="0"/>
                <a:sym typeface="Oswald "/>
              </a:rPr>
              <a:t>Speeds up development</a:t>
            </a:r>
          </a:p>
        </p:txBody>
      </p:sp>
    </p:spTree>
    <p:extLst>
      <p:ext uri="{BB962C8B-B14F-4D97-AF65-F5344CB8AC3E}">
        <p14:creationId xmlns:p14="http://schemas.microsoft.com/office/powerpoint/2010/main" val="17262922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2D87-882D-49FA-4345-4351D7AE5A25}"/>
              </a:ext>
            </a:extLst>
          </p:cNvPr>
          <p:cNvSpPr>
            <a:spLocks noGrp="1"/>
          </p:cNvSpPr>
          <p:nvPr>
            <p:ph type="title"/>
          </p:nvPr>
        </p:nvSpPr>
        <p:spPr>
          <a:xfrm>
            <a:off x="2421576" y="349071"/>
            <a:ext cx="9696532" cy="646426"/>
          </a:xfrm>
        </p:spPr>
        <p:txBody>
          <a:bodyPr/>
          <a:lstStyle/>
          <a:p>
            <a:r>
              <a:rPr lang="en-IN" dirty="0"/>
              <a:t>Creating a </a:t>
            </a:r>
            <a:r>
              <a:rPr lang="en-IN"/>
              <a:t>Function</a:t>
            </a:r>
            <a:r>
              <a:rPr lang="en-IN" dirty="0"/>
              <a:t> </a:t>
            </a:r>
            <a:r>
              <a:rPr lang="en-IN"/>
              <a:t>Using</a:t>
            </a:r>
            <a:r>
              <a:rPr lang="en-IN" dirty="0"/>
              <a:t> GitHub Copilot</a:t>
            </a:r>
            <a:endParaRPr lang="en-US" dirty="0"/>
          </a:p>
        </p:txBody>
      </p:sp>
      <p:sp>
        <p:nvSpPr>
          <p:cNvPr id="3" name="Text Placeholder 2">
            <a:extLst>
              <a:ext uri="{FF2B5EF4-FFF2-40B4-BE49-F238E27FC236}">
                <a16:creationId xmlns:a16="http://schemas.microsoft.com/office/drawing/2014/main" id="{4FA2764C-41D8-6FB5-5B46-4B4618019AA5}"/>
              </a:ext>
            </a:extLst>
          </p:cNvPr>
          <p:cNvSpPr>
            <a:spLocks noGrp="1"/>
          </p:cNvSpPr>
          <p:nvPr>
            <p:ph type="body" sz="quarter" idx="11"/>
          </p:nvPr>
        </p:nvSpPr>
        <p:spPr/>
        <p:txBody>
          <a:bodyPr/>
          <a:lstStyle/>
          <a:p>
            <a:pPr>
              <a:lnSpc>
                <a:spcPct val="115000"/>
              </a:lnSpc>
            </a:pPr>
            <a:r>
              <a:rPr lang="en-US" b="1" i="0" u="none" strike="noStrike" dirty="0">
                <a:solidFill>
                  <a:srgbClr val="404040"/>
                </a:solidFill>
                <a:effectLst/>
                <a:latin typeface="Open Sans" pitchFamily="2" charset="0"/>
              </a:rPr>
              <a:t>Overview:</a:t>
            </a:r>
            <a:r>
              <a:rPr lang="en-US" b="0" i="0" dirty="0">
                <a:solidFill>
                  <a:srgbClr val="404040"/>
                </a:solidFill>
                <a:effectLst/>
                <a:latin typeface="Open Sans" pitchFamily="2" charset="0"/>
              </a:rPr>
              <a:t>​</a:t>
            </a:r>
          </a:p>
          <a:p>
            <a:pPr>
              <a:lnSpc>
                <a:spcPct val="115000"/>
              </a:lnSpc>
            </a:pPr>
            <a:endParaRPr lang="en-US" dirty="0">
              <a:solidFill>
                <a:srgbClr val="404040"/>
              </a:solidFill>
              <a:latin typeface="Open Sans" pitchFamily="2" charset="0"/>
            </a:endParaRPr>
          </a:p>
          <a:p>
            <a:pPr>
              <a:lnSpc>
                <a:spcPct val="115000"/>
              </a:lnSpc>
            </a:pPr>
            <a:r>
              <a:rPr lang="en-US" dirty="0">
                <a:solidFill>
                  <a:srgbClr val="404040"/>
                </a:solidFill>
                <a:latin typeface="Open Sans" pitchFamily="2" charset="0"/>
              </a:rPr>
              <a:t>This demo will guide learners in creating a Python function with the help of GitHub Copilot. Copilot will assist in auto-completing function definitions, suggesting parameters, and optimizing logic based on the function's intended purpose. By the end of this demo, learners will understand how to leverage </a:t>
            </a:r>
            <a:endParaRPr lang="en-US">
              <a:solidFill>
                <a:srgbClr val="404040"/>
              </a:solidFill>
              <a:latin typeface="Open Sans" pitchFamily="2" charset="0"/>
            </a:endParaRPr>
          </a:p>
          <a:p>
            <a:pPr>
              <a:lnSpc>
                <a:spcPct val="115000"/>
              </a:lnSpc>
            </a:pPr>
            <a:r>
              <a:rPr lang="en-US" dirty="0">
                <a:solidFill>
                  <a:srgbClr val="404040"/>
                </a:solidFill>
                <a:latin typeface="Open Sans" pitchFamily="2" charset="0"/>
              </a:rPr>
              <a:t>AI-powered suggestions to write efficient and well-structured functions.</a:t>
            </a:r>
          </a:p>
          <a:p>
            <a:endParaRPr lang="en-US" dirty="0"/>
          </a:p>
        </p:txBody>
      </p:sp>
      <p:sp>
        <p:nvSpPr>
          <p:cNvPr id="4" name="Text Placeholder 3">
            <a:extLst>
              <a:ext uri="{FF2B5EF4-FFF2-40B4-BE49-F238E27FC236}">
                <a16:creationId xmlns:a16="http://schemas.microsoft.com/office/drawing/2014/main" id="{3CBA66D9-351D-D6E1-E0A1-E771E9DE7BDD}"/>
              </a:ext>
            </a:extLst>
          </p:cNvPr>
          <p:cNvSpPr>
            <a:spLocks noGrp="1"/>
          </p:cNvSpPr>
          <p:nvPr>
            <p:ph type="body" sz="quarter" idx="14"/>
          </p:nvPr>
        </p:nvSpPr>
        <p:spPr/>
        <p:txBody>
          <a:bodyPr/>
          <a:lstStyle/>
          <a:p>
            <a:r>
              <a:rPr lang="en-IN" dirty="0"/>
              <a:t>05</a:t>
            </a:r>
            <a:endParaRPr lang="en-US" dirty="0"/>
          </a:p>
        </p:txBody>
      </p:sp>
    </p:spTree>
    <p:extLst>
      <p:ext uri="{BB962C8B-B14F-4D97-AF65-F5344CB8AC3E}">
        <p14:creationId xmlns:p14="http://schemas.microsoft.com/office/powerpoint/2010/main" val="30952147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4B710E-79E0-12A8-AF43-9D696512C500}"/>
              </a:ext>
            </a:extLst>
          </p:cNvPr>
          <p:cNvSpPr>
            <a:spLocks noGrp="1"/>
          </p:cNvSpPr>
          <p:nvPr>
            <p:ph type="body" idx="2"/>
          </p:nvPr>
        </p:nvSpPr>
        <p:spPr>
          <a:xfrm>
            <a:off x="8128000" y="3371850"/>
            <a:ext cx="7315200" cy="3600473"/>
          </a:xfrm>
        </p:spPr>
        <p:txBody>
          <a:bodyPr/>
          <a:lstStyle/>
          <a:p>
            <a:r>
              <a:rPr lang="en-US" dirty="0"/>
              <a:t>Copilot will generate an accurate function body with complete logic.</a:t>
            </a:r>
          </a:p>
          <a:p>
            <a:r>
              <a:rPr lang="en-US" dirty="0"/>
              <a:t>Copilot may generate a function, but it could lack important details or correct logic.</a:t>
            </a:r>
          </a:p>
          <a:p>
            <a:r>
              <a:rPr lang="en-US" dirty="0"/>
              <a:t>Copilot will ignore the function definition and provide no suggestions.</a:t>
            </a:r>
          </a:p>
          <a:p>
            <a:r>
              <a:rPr lang="en-US" dirty="0"/>
              <a:t>Copilot will automatically fetch a function from the internet and insert it.</a:t>
            </a:r>
          </a:p>
        </p:txBody>
      </p:sp>
      <p:sp>
        <p:nvSpPr>
          <p:cNvPr id="3" name="Text Placeholder 2">
            <a:extLst>
              <a:ext uri="{FF2B5EF4-FFF2-40B4-BE49-F238E27FC236}">
                <a16:creationId xmlns:a16="http://schemas.microsoft.com/office/drawing/2014/main" id="{9CBD5602-E910-2C48-A3E0-A15BC5DB0C9E}"/>
              </a:ext>
            </a:extLst>
          </p:cNvPr>
          <p:cNvSpPr>
            <a:spLocks noGrp="1"/>
          </p:cNvSpPr>
          <p:nvPr>
            <p:ph type="body" idx="10"/>
          </p:nvPr>
        </p:nvSpPr>
        <p:spPr>
          <a:xfrm>
            <a:off x="8128000" y="2113935"/>
            <a:ext cx="7315200" cy="1157817"/>
          </a:xfrm>
        </p:spPr>
        <p:txBody>
          <a:bodyPr/>
          <a:lstStyle/>
          <a:p>
            <a:r>
              <a:rPr lang="en-US" dirty="0"/>
              <a:t>What will happen if you define a Python function with a meaningful name but without any comments or docstrings while using GitHub Copilot?</a:t>
            </a:r>
          </a:p>
        </p:txBody>
      </p:sp>
    </p:spTree>
    <p:extLst>
      <p:ext uri="{BB962C8B-B14F-4D97-AF65-F5344CB8AC3E}">
        <p14:creationId xmlns:p14="http://schemas.microsoft.com/office/powerpoint/2010/main" val="3320391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DC1766-9CD9-355E-ECD0-2443D1172FC0}"/>
              </a:ext>
            </a:extLst>
          </p:cNvPr>
          <p:cNvSpPr>
            <a:spLocks noGrp="1"/>
          </p:cNvSpPr>
          <p:nvPr>
            <p:ph type="body" idx="10"/>
          </p:nvPr>
        </p:nvSpPr>
        <p:spPr/>
        <p:txBody>
          <a:bodyPr/>
          <a:lstStyle/>
          <a:p>
            <a:r>
              <a:rPr lang="en-US" dirty="0"/>
              <a:t>GitHub Copilot for Object-Oriented Programming (OOP)</a:t>
            </a:r>
          </a:p>
        </p:txBody>
      </p:sp>
    </p:spTree>
    <p:extLst>
      <p:ext uri="{BB962C8B-B14F-4D97-AF65-F5344CB8AC3E}">
        <p14:creationId xmlns:p14="http://schemas.microsoft.com/office/powerpoint/2010/main" val="26442275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60284B-7860-3EC0-FB38-E83A2060C2DA}"/>
              </a:ext>
            </a:extLst>
          </p:cNvPr>
          <p:cNvSpPr>
            <a:spLocks noGrp="1"/>
          </p:cNvSpPr>
          <p:nvPr>
            <p:ph type="body" idx="10"/>
          </p:nvPr>
        </p:nvSpPr>
        <p:spPr/>
        <p:txBody>
          <a:bodyPr/>
          <a:lstStyle/>
          <a:p>
            <a:r>
              <a:rPr lang="en-US" dirty="0"/>
              <a:t>This is how Python’s Object-Oriented Programming (OOP) works:</a:t>
            </a:r>
          </a:p>
        </p:txBody>
      </p:sp>
      <p:sp>
        <p:nvSpPr>
          <p:cNvPr id="4" name="Title 3">
            <a:extLst>
              <a:ext uri="{FF2B5EF4-FFF2-40B4-BE49-F238E27FC236}">
                <a16:creationId xmlns:a16="http://schemas.microsoft.com/office/drawing/2014/main" id="{4F99B7DE-C3D6-C114-3DA5-8F6325D1401D}"/>
              </a:ext>
            </a:extLst>
          </p:cNvPr>
          <p:cNvSpPr>
            <a:spLocks noGrp="1"/>
          </p:cNvSpPr>
          <p:nvPr>
            <p:ph type="title"/>
          </p:nvPr>
        </p:nvSpPr>
        <p:spPr/>
        <p:txBody>
          <a:bodyPr/>
          <a:lstStyle/>
          <a:p>
            <a:r>
              <a:rPr lang="en-US" dirty="0"/>
              <a:t>OOP Structure in Python</a:t>
            </a:r>
          </a:p>
        </p:txBody>
      </p:sp>
      <p:sp>
        <p:nvSpPr>
          <p:cNvPr id="6" name="Brandline_LVC">
            <a:extLst>
              <a:ext uri="{FF2B5EF4-FFF2-40B4-BE49-F238E27FC236}">
                <a16:creationId xmlns:a16="http://schemas.microsoft.com/office/drawing/2014/main" id="{7A998EFC-B976-B7FF-399C-6049F6299DE9}"/>
              </a:ext>
            </a:extLst>
          </p:cNvPr>
          <p:cNvSpPr/>
          <p:nvPr/>
        </p:nvSpPr>
        <p:spPr>
          <a:xfrm>
            <a:off x="5410200" y="816324"/>
            <a:ext cx="5449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BlueCodebox_Section">
            <a:extLst>
              <a:ext uri="{FF2B5EF4-FFF2-40B4-BE49-F238E27FC236}">
                <a16:creationId xmlns:a16="http://schemas.microsoft.com/office/drawing/2014/main" id="{F3EE73C6-9EF1-7AC4-A4D2-1ECF2B9AE39E}"/>
              </a:ext>
            </a:extLst>
          </p:cNvPr>
          <p:cNvGrpSpPr/>
          <p:nvPr/>
        </p:nvGrpSpPr>
        <p:grpSpPr>
          <a:xfrm>
            <a:off x="3160293" y="2320357"/>
            <a:ext cx="10454107" cy="3488420"/>
            <a:chOff x="3147305" y="2171123"/>
            <a:chExt cx="10696374" cy="4869267"/>
          </a:xfrm>
        </p:grpSpPr>
        <p:grpSp>
          <p:nvGrpSpPr>
            <p:cNvPr id="8" name="BlueCodebox_BG">
              <a:extLst>
                <a:ext uri="{FF2B5EF4-FFF2-40B4-BE49-F238E27FC236}">
                  <a16:creationId xmlns:a16="http://schemas.microsoft.com/office/drawing/2014/main" id="{CD03BB8B-977F-C6AC-6E35-DF4FB5D2BE56}"/>
                </a:ext>
              </a:extLst>
            </p:cNvPr>
            <p:cNvGrpSpPr/>
            <p:nvPr/>
          </p:nvGrpSpPr>
          <p:grpSpPr>
            <a:xfrm>
              <a:off x="3147305" y="2171123"/>
              <a:ext cx="10226085" cy="4869267"/>
              <a:chOff x="3223425" y="2573108"/>
              <a:chExt cx="8459700" cy="4411367"/>
            </a:xfrm>
          </p:grpSpPr>
          <p:sp>
            <p:nvSpPr>
              <p:cNvPr id="11" name="Google Shape;960;g6d2a1fd03f_0_289">
                <a:extLst>
                  <a:ext uri="{FF2B5EF4-FFF2-40B4-BE49-F238E27FC236}">
                    <a16:creationId xmlns:a16="http://schemas.microsoft.com/office/drawing/2014/main" id="{E57B422F-6305-9A2E-3A54-C69DEFA2AFD1}"/>
                  </a:ext>
                </a:extLst>
              </p:cNvPr>
              <p:cNvSpPr/>
              <p:nvPr/>
            </p:nvSpPr>
            <p:spPr>
              <a:xfrm>
                <a:off x="3241575" y="3033475"/>
                <a:ext cx="8423400" cy="38550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961;g6d2a1fd03f_0_289">
                <a:extLst>
                  <a:ext uri="{FF2B5EF4-FFF2-40B4-BE49-F238E27FC236}">
                    <a16:creationId xmlns:a16="http://schemas.microsoft.com/office/drawing/2014/main" id="{1ED2FE91-BEBD-9E6A-EC49-4D88B3BB6DE3}"/>
                  </a:ext>
                </a:extLst>
              </p:cNvPr>
              <p:cNvSpPr/>
              <p:nvPr/>
            </p:nvSpPr>
            <p:spPr>
              <a:xfrm>
                <a:off x="3223425" y="6888475"/>
                <a:ext cx="8459700" cy="96000"/>
              </a:xfrm>
              <a:prstGeom prst="rect">
                <a:avLst/>
              </a:prstGeom>
              <a:solidFill>
                <a:srgbClr val="5497D4"/>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962;g6d2a1fd03f_0_289">
                <a:extLst>
                  <a:ext uri="{FF2B5EF4-FFF2-40B4-BE49-F238E27FC236}">
                    <a16:creationId xmlns:a16="http://schemas.microsoft.com/office/drawing/2014/main" id="{C61620FF-715E-E24A-D22B-CF98F2E4F6BB}"/>
                  </a:ext>
                </a:extLst>
              </p:cNvPr>
              <p:cNvSpPr/>
              <p:nvPr/>
            </p:nvSpPr>
            <p:spPr>
              <a:xfrm>
                <a:off x="3223425" y="2573108"/>
                <a:ext cx="8459700" cy="633792"/>
              </a:xfrm>
              <a:prstGeom prst="round2SameRect">
                <a:avLst>
                  <a:gd name="adj1" fmla="val 27454"/>
                  <a:gd name="adj2" fmla="val 0"/>
                </a:avLst>
              </a:prstGeom>
              <a:solidFill>
                <a:srgbClr val="5597D3"/>
              </a:solidFill>
              <a:ln>
                <a:noFill/>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 name="Code">
              <a:extLst>
                <a:ext uri="{FF2B5EF4-FFF2-40B4-BE49-F238E27FC236}">
                  <a16:creationId xmlns:a16="http://schemas.microsoft.com/office/drawing/2014/main" id="{006CD223-7CD0-1BD9-5FE7-4F85AE89531A}"/>
                </a:ext>
              </a:extLst>
            </p:cNvPr>
            <p:cNvSpPr txBox="1"/>
            <p:nvPr/>
          </p:nvSpPr>
          <p:spPr>
            <a:xfrm>
              <a:off x="3661473" y="2831760"/>
              <a:ext cx="10182206" cy="346303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Courier New"/>
                  <a:ea typeface="Courier New"/>
                  <a:cs typeface="Courier New"/>
                  <a:sym typeface="Courier New"/>
                </a:rPr>
                <a:t>class ClassName:</a:t>
              </a: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Courier New"/>
                  <a:ea typeface="Courier New"/>
                  <a:cs typeface="Courier New"/>
                  <a:sym typeface="Courier New"/>
                </a:rPr>
                <a:t>    def __init__(self, attribute1, attribute2):</a:t>
              </a: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Courier New"/>
                  <a:ea typeface="Courier New"/>
                  <a:cs typeface="Courier New"/>
                  <a:sym typeface="Courier New"/>
                </a:rPr>
                <a:t>        self.attribute1 = attribute1</a:t>
              </a: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Courier New"/>
                  <a:ea typeface="Courier New"/>
                  <a:cs typeface="Courier New"/>
                  <a:sym typeface="Courier New"/>
                </a:rPr>
                <a:t>        self.attribute2 = attribute2</a:t>
              </a:r>
            </a:p>
            <a:p>
              <a:pPr marL="0" marR="0" lvl="0" indent="0" algn="l" rtl="0">
                <a:lnSpc>
                  <a:spcPct val="100000"/>
                </a:lnSpc>
                <a:spcBef>
                  <a:spcPts val="0"/>
                </a:spcBef>
                <a:spcAft>
                  <a:spcPts val="0"/>
                </a:spcAft>
                <a:buClr>
                  <a:schemeClr val="dk1"/>
                </a:buClr>
                <a:buSzPts val="1100"/>
                <a:buFont typeface="Arial"/>
                <a:buNone/>
              </a:pPr>
              <a:endParaRPr lang="en-US" sz="2200"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Courier New"/>
                  <a:ea typeface="Courier New"/>
                  <a:cs typeface="Courier New"/>
                  <a:sym typeface="Courier New"/>
                </a:rPr>
                <a:t>    def method_name(self):</a:t>
              </a: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Courier New"/>
                  <a:ea typeface="Courier New"/>
                  <a:cs typeface="Courier New"/>
                  <a:sym typeface="Courier New"/>
                </a:rPr>
                <a:t>        # Function logic</a:t>
              </a:r>
            </a:p>
            <a:p>
              <a:pPr marL="0" marR="0" lvl="0" indent="0" algn="l" rtl="0">
                <a:lnSpc>
                  <a:spcPct val="100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Courier New"/>
                  <a:ea typeface="Courier New"/>
                  <a:cs typeface="Courier New"/>
                  <a:sym typeface="Courier New"/>
                </a:rPr>
                <a:t>        return something</a:t>
              </a: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tx1">
                    <a:lumMod val="75000"/>
                    <a:lumOff val="25000"/>
                  </a:schemeClr>
                </a:solidFill>
                <a:latin typeface="Courier New"/>
                <a:ea typeface="Courier New"/>
                <a:cs typeface="Courier New"/>
                <a:sym typeface="Courier New"/>
              </a:endParaRPr>
            </a:p>
          </p:txBody>
        </p:sp>
        <p:sp>
          <p:nvSpPr>
            <p:cNvPr id="10" name="Demo_Title">
              <a:extLst>
                <a:ext uri="{FF2B5EF4-FFF2-40B4-BE49-F238E27FC236}">
                  <a16:creationId xmlns:a16="http://schemas.microsoft.com/office/drawing/2014/main" id="{645C8FC7-7D1E-C7BF-E4BA-0CD06C1E30BD}"/>
                </a:ext>
              </a:extLst>
            </p:cNvPr>
            <p:cNvSpPr txBox="1"/>
            <p:nvPr/>
          </p:nvSpPr>
          <p:spPr>
            <a:xfrm>
              <a:off x="3427988" y="2206743"/>
              <a:ext cx="3522207" cy="5372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2200" b="1" i="0" u="none" strike="noStrike" cap="none">
                  <a:solidFill>
                    <a:schemeClr val="bg1"/>
                  </a:solidFill>
                  <a:latin typeface="Open Sans"/>
                  <a:ea typeface="Open Sans"/>
                  <a:cs typeface="Open Sans"/>
                  <a:sym typeface="Open Sans"/>
                </a:rPr>
                <a:t>OOP syntax in Python</a:t>
              </a:r>
              <a:endParaRPr sz="2200" b="1" i="0" u="none" strike="noStrike" cap="none">
                <a:solidFill>
                  <a:schemeClr val="bg1"/>
                </a:solidFill>
                <a:latin typeface="Open Sans"/>
                <a:ea typeface="Open Sans"/>
                <a:cs typeface="Open Sans"/>
                <a:sym typeface="Open Sans"/>
              </a:endParaRPr>
            </a:p>
          </p:txBody>
        </p:sp>
      </p:grpSp>
      <p:sp>
        <p:nvSpPr>
          <p:cNvPr id="22" name="Rectangle: Rounded Corners 21">
            <a:extLst>
              <a:ext uri="{FF2B5EF4-FFF2-40B4-BE49-F238E27FC236}">
                <a16:creationId xmlns:a16="http://schemas.microsoft.com/office/drawing/2014/main" id="{9310C59C-4090-C463-28DD-37D00573095E}"/>
              </a:ext>
            </a:extLst>
          </p:cNvPr>
          <p:cNvSpPr/>
          <p:nvPr/>
        </p:nvSpPr>
        <p:spPr>
          <a:xfrm>
            <a:off x="3181735" y="6165537"/>
            <a:ext cx="9994470" cy="2151376"/>
          </a:xfrm>
          <a:prstGeom prst="round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Class</a:t>
            </a:r>
            <a:r>
              <a:rPr kumimoji="0" lang="en-US" altLang="en-US" sz="2200" b="0" i="0" u="none" strike="noStrike" cap="none" normalizeH="0" baseline="0">
                <a:ln>
                  <a:noFill/>
                </a:ln>
                <a:solidFill>
                  <a:srgbClr val="404040"/>
                </a:solidFill>
                <a:effectLst/>
                <a:latin typeface="Open Sans" panose="020B0606030504020204" pitchFamily="34" charset="0"/>
              </a:rPr>
              <a:t> → A blueprint for creating objects</a:t>
            </a:r>
          </a:p>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Object</a:t>
            </a:r>
            <a:r>
              <a:rPr kumimoji="0" lang="en-US" altLang="en-US" sz="2200" b="0" i="0" u="none" strike="noStrike" cap="none" normalizeH="0" baseline="0">
                <a:ln>
                  <a:noFill/>
                </a:ln>
                <a:solidFill>
                  <a:srgbClr val="404040"/>
                </a:solidFill>
                <a:effectLst/>
                <a:latin typeface="Open Sans" panose="020B0606030504020204" pitchFamily="34" charset="0"/>
              </a:rPr>
              <a:t> → An instance of a class</a:t>
            </a:r>
          </a:p>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Attributes</a:t>
            </a:r>
            <a:r>
              <a:rPr kumimoji="0" lang="en-US" altLang="en-US" sz="2200" b="0" i="0" u="none" strike="noStrike" cap="none" normalizeH="0" baseline="0">
                <a:ln>
                  <a:noFill/>
                </a:ln>
                <a:solidFill>
                  <a:srgbClr val="404040"/>
                </a:solidFill>
                <a:effectLst/>
                <a:latin typeface="Open Sans" panose="020B0606030504020204" pitchFamily="34" charset="0"/>
              </a:rPr>
              <a:t> → Variables that store data in a class</a:t>
            </a:r>
          </a:p>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Methods</a:t>
            </a:r>
            <a:r>
              <a:rPr kumimoji="0" lang="en-US" altLang="en-US" sz="2200" b="0" i="0" u="none" strike="noStrike" cap="none" normalizeH="0" baseline="0">
                <a:ln>
                  <a:noFill/>
                </a:ln>
                <a:solidFill>
                  <a:srgbClr val="404040"/>
                </a:solidFill>
                <a:effectLst/>
                <a:latin typeface="Open Sans" panose="020B0606030504020204" pitchFamily="34" charset="0"/>
              </a:rPr>
              <a:t> → Functions defined inside a class to operate on its data</a:t>
            </a:r>
          </a:p>
          <a:p>
            <a:pPr marL="285750" marR="0" lvl="0" indent="-28575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a:ln>
                  <a:noFill/>
                </a:ln>
                <a:solidFill>
                  <a:srgbClr val="404040"/>
                </a:solidFill>
                <a:effectLst/>
                <a:latin typeface="Open Sans" panose="020B0606030504020204" pitchFamily="34" charset="0"/>
              </a:rPr>
              <a:t>Constructor (__init__)</a:t>
            </a:r>
            <a:r>
              <a:rPr kumimoji="0" lang="en-US" altLang="en-US" sz="2200" b="0" i="0" u="none" strike="noStrike" cap="none" normalizeH="0" baseline="0">
                <a:ln>
                  <a:noFill/>
                </a:ln>
                <a:solidFill>
                  <a:srgbClr val="404040"/>
                </a:solidFill>
                <a:effectLst/>
                <a:latin typeface="Open Sans" panose="020B0606030504020204" pitchFamily="34" charset="0"/>
              </a:rPr>
              <a:t> → Initializes objects with default values</a:t>
            </a:r>
          </a:p>
        </p:txBody>
      </p:sp>
    </p:spTree>
    <p:extLst>
      <p:ext uri="{BB962C8B-B14F-4D97-AF65-F5344CB8AC3E}">
        <p14:creationId xmlns:p14="http://schemas.microsoft.com/office/powerpoint/2010/main" val="35697461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9A3D7E-0EEF-E945-2EA0-0DF13AC9B8FE}"/>
              </a:ext>
            </a:extLst>
          </p:cNvPr>
          <p:cNvSpPr>
            <a:spLocks noGrp="1"/>
          </p:cNvSpPr>
          <p:nvPr>
            <p:ph type="body" idx="10"/>
          </p:nvPr>
        </p:nvSpPr>
        <p:spPr/>
        <p:txBody>
          <a:bodyPr/>
          <a:lstStyle/>
          <a:p>
            <a:r>
              <a:rPr lang="en-US"/>
              <a:t>Copilot</a:t>
            </a:r>
            <a:r>
              <a:rPr lang="en-US" dirty="0"/>
              <a:t> automatically completes class structures when provided with a descriptive comment.</a:t>
            </a:r>
          </a:p>
        </p:txBody>
      </p:sp>
      <p:sp>
        <p:nvSpPr>
          <p:cNvPr id="4" name="Title 3">
            <a:extLst>
              <a:ext uri="{FF2B5EF4-FFF2-40B4-BE49-F238E27FC236}">
                <a16:creationId xmlns:a16="http://schemas.microsoft.com/office/drawing/2014/main" id="{535CE2E2-0082-7EB4-5CAF-5652849D1A0B}"/>
              </a:ext>
            </a:extLst>
          </p:cNvPr>
          <p:cNvSpPr>
            <a:spLocks noGrp="1"/>
          </p:cNvSpPr>
          <p:nvPr>
            <p:ph type="title"/>
          </p:nvPr>
        </p:nvSpPr>
        <p:spPr>
          <a:xfrm>
            <a:off x="-10160" y="273420"/>
            <a:ext cx="16276320" cy="687244"/>
          </a:xfrm>
        </p:spPr>
        <p:txBody>
          <a:bodyPr/>
          <a:lstStyle/>
          <a:p>
            <a:r>
              <a:rPr lang="en-US" dirty="0"/>
              <a:t>Basic Class with Copilot</a:t>
            </a:r>
          </a:p>
        </p:txBody>
      </p:sp>
      <p:sp>
        <p:nvSpPr>
          <p:cNvPr id="6" name="Brandline_LVC">
            <a:extLst>
              <a:ext uri="{FF2B5EF4-FFF2-40B4-BE49-F238E27FC236}">
                <a16:creationId xmlns:a16="http://schemas.microsoft.com/office/drawing/2014/main" id="{F5056E49-20C0-90DE-C420-5B242E747024}"/>
              </a:ext>
            </a:extLst>
          </p:cNvPr>
          <p:cNvSpPr/>
          <p:nvPr/>
        </p:nvSpPr>
        <p:spPr>
          <a:xfrm>
            <a:off x="5524500" y="859866"/>
            <a:ext cx="5203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86;p23">
            <a:extLst>
              <a:ext uri="{FF2B5EF4-FFF2-40B4-BE49-F238E27FC236}">
                <a16:creationId xmlns:a16="http://schemas.microsoft.com/office/drawing/2014/main" id="{BDD7DF5E-C02C-F218-1DE8-02F6ADF15CE6}"/>
              </a:ext>
            </a:extLst>
          </p:cNvPr>
          <p:cNvSpPr/>
          <p:nvPr/>
        </p:nvSpPr>
        <p:spPr>
          <a:xfrm>
            <a:off x="2641600" y="2150676"/>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443CC9DD-7929-1FC0-57D9-2A8FBC8B4160}"/>
              </a:ext>
            </a:extLst>
          </p:cNvPr>
          <p:cNvSpPr txBox="1"/>
          <p:nvPr/>
        </p:nvSpPr>
        <p:spPr>
          <a:xfrm>
            <a:off x="5067866" y="2339022"/>
            <a:ext cx="5443402"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Creating a student class</a:t>
            </a:r>
            <a:endParaRPr lang="en-US" sz="2200" dirty="0">
              <a:solidFill>
                <a:schemeClr val="tx1">
                  <a:lumMod val="75000"/>
                  <a:lumOff val="25000"/>
                </a:schemeClr>
              </a:solidFill>
              <a:latin typeface="+mj-lt"/>
            </a:endParaRPr>
          </a:p>
        </p:txBody>
      </p:sp>
      <p:sp>
        <p:nvSpPr>
          <p:cNvPr id="9" name="Rectangle 4">
            <a:extLst>
              <a:ext uri="{FF2B5EF4-FFF2-40B4-BE49-F238E27FC236}">
                <a16:creationId xmlns:a16="http://schemas.microsoft.com/office/drawing/2014/main" id="{525B5FAA-1E23-4945-2EB7-478CAA17255D}"/>
              </a:ext>
            </a:extLst>
          </p:cNvPr>
          <p:cNvSpPr>
            <a:spLocks noChangeArrowheads="1"/>
          </p:cNvSpPr>
          <p:nvPr/>
        </p:nvSpPr>
        <p:spPr bwMode="auto">
          <a:xfrm>
            <a:off x="3971678" y="2984618"/>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describing the class</a:t>
            </a:r>
          </a:p>
        </p:txBody>
      </p:sp>
      <p:sp>
        <p:nvSpPr>
          <p:cNvPr id="10" name="Rectangle 5">
            <a:extLst>
              <a:ext uri="{FF2B5EF4-FFF2-40B4-BE49-F238E27FC236}">
                <a16:creationId xmlns:a16="http://schemas.microsoft.com/office/drawing/2014/main" id="{28B72CDF-D7C2-EEF0-9F2D-CD9EE74472D3}"/>
              </a:ext>
            </a:extLst>
          </p:cNvPr>
          <p:cNvSpPr>
            <a:spLocks noChangeArrowheads="1"/>
          </p:cNvSpPr>
          <p:nvPr/>
        </p:nvSpPr>
        <p:spPr bwMode="auto">
          <a:xfrm>
            <a:off x="3971678" y="5132726"/>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7" name="Picture 16">
            <a:extLst>
              <a:ext uri="{FF2B5EF4-FFF2-40B4-BE49-F238E27FC236}">
                <a16:creationId xmlns:a16="http://schemas.microsoft.com/office/drawing/2014/main" id="{8970FA73-AC5A-E4E6-C4C5-52E9CD00A210}"/>
              </a:ext>
            </a:extLst>
          </p:cNvPr>
          <p:cNvPicPr>
            <a:picLocks noChangeAspect="1"/>
          </p:cNvPicPr>
          <p:nvPr/>
        </p:nvPicPr>
        <p:blipFill>
          <a:blip r:embed="rId3"/>
          <a:stretch>
            <a:fillRect/>
          </a:stretch>
        </p:blipFill>
        <p:spPr>
          <a:xfrm>
            <a:off x="4548898" y="3588483"/>
            <a:ext cx="7516974" cy="1326526"/>
          </a:xfrm>
          <a:prstGeom prst="rect">
            <a:avLst/>
          </a:prstGeom>
        </p:spPr>
      </p:pic>
      <p:pic>
        <p:nvPicPr>
          <p:cNvPr id="19" name="Picture 18">
            <a:extLst>
              <a:ext uri="{FF2B5EF4-FFF2-40B4-BE49-F238E27FC236}">
                <a16:creationId xmlns:a16="http://schemas.microsoft.com/office/drawing/2014/main" id="{D3AC9265-220A-DF8D-3C9D-58D8BB352D4C}"/>
              </a:ext>
            </a:extLst>
          </p:cNvPr>
          <p:cNvPicPr>
            <a:picLocks noChangeAspect="1"/>
          </p:cNvPicPr>
          <p:nvPr/>
        </p:nvPicPr>
        <p:blipFill>
          <a:blip r:embed="rId4"/>
          <a:stretch>
            <a:fillRect/>
          </a:stretch>
        </p:blipFill>
        <p:spPr>
          <a:xfrm>
            <a:off x="4568223" y="6181705"/>
            <a:ext cx="7497649" cy="2079640"/>
          </a:xfrm>
          <a:prstGeom prst="rect">
            <a:avLst/>
          </a:prstGeom>
        </p:spPr>
      </p:pic>
      <p:sp>
        <p:nvSpPr>
          <p:cNvPr id="2" name="T_Text_4">
            <a:extLst>
              <a:ext uri="{FF2B5EF4-FFF2-40B4-BE49-F238E27FC236}">
                <a16:creationId xmlns:a16="http://schemas.microsoft.com/office/drawing/2014/main" id="{74D39DBB-4476-3E11-E905-82B1B70AE00F}"/>
              </a:ext>
            </a:extLst>
          </p:cNvPr>
          <p:cNvSpPr txBox="1"/>
          <p:nvPr/>
        </p:nvSpPr>
        <p:spPr>
          <a:xfrm>
            <a:off x="2579111" y="6838653"/>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37696504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E4373E-8614-A3CC-7F60-A961C88AE3C6}"/>
              </a:ext>
            </a:extLst>
          </p:cNvPr>
          <p:cNvSpPr>
            <a:spLocks noGrp="1"/>
          </p:cNvSpPr>
          <p:nvPr>
            <p:ph type="body" idx="10"/>
          </p:nvPr>
        </p:nvSpPr>
        <p:spPr/>
        <p:txBody>
          <a:bodyPr/>
          <a:lstStyle/>
          <a:p>
            <a:r>
              <a:rPr lang="en-US"/>
              <a:t>It generates</a:t>
            </a:r>
            <a:r>
              <a:rPr lang="en-US" dirty="0"/>
              <a:t> class methods when prompted.</a:t>
            </a:r>
          </a:p>
        </p:txBody>
      </p:sp>
      <p:sp>
        <p:nvSpPr>
          <p:cNvPr id="4" name="Title 3">
            <a:extLst>
              <a:ext uri="{FF2B5EF4-FFF2-40B4-BE49-F238E27FC236}">
                <a16:creationId xmlns:a16="http://schemas.microsoft.com/office/drawing/2014/main" id="{A2D4299E-62D1-EAC1-8F2B-3E9EC99C10E8}"/>
              </a:ext>
            </a:extLst>
          </p:cNvPr>
          <p:cNvSpPr>
            <a:spLocks noGrp="1"/>
          </p:cNvSpPr>
          <p:nvPr>
            <p:ph type="title"/>
          </p:nvPr>
        </p:nvSpPr>
        <p:spPr/>
        <p:txBody>
          <a:bodyPr/>
          <a:lstStyle/>
          <a:p>
            <a:r>
              <a:rPr lang="en-US" dirty="0"/>
              <a:t>Addition of Methods to a Class Using Copilot</a:t>
            </a:r>
          </a:p>
        </p:txBody>
      </p:sp>
      <p:sp>
        <p:nvSpPr>
          <p:cNvPr id="6" name="Brandline_LVC">
            <a:extLst>
              <a:ext uri="{FF2B5EF4-FFF2-40B4-BE49-F238E27FC236}">
                <a16:creationId xmlns:a16="http://schemas.microsoft.com/office/drawing/2014/main" id="{054F8FDB-4A49-85FC-F47A-5AD90AF0697D}"/>
              </a:ext>
            </a:extLst>
          </p:cNvPr>
          <p:cNvSpPr/>
          <p:nvPr/>
        </p:nvSpPr>
        <p:spPr>
          <a:xfrm>
            <a:off x="3238499" y="816324"/>
            <a:ext cx="97751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86;p23">
            <a:extLst>
              <a:ext uri="{FF2B5EF4-FFF2-40B4-BE49-F238E27FC236}">
                <a16:creationId xmlns:a16="http://schemas.microsoft.com/office/drawing/2014/main" id="{1C2EC31A-836A-75F0-6A78-FF8DEF8498F7}"/>
              </a:ext>
            </a:extLst>
          </p:cNvPr>
          <p:cNvSpPr/>
          <p:nvPr/>
        </p:nvSpPr>
        <p:spPr>
          <a:xfrm>
            <a:off x="2641600" y="2150676"/>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4C1D407B-FE6F-DDC1-7113-C41DE4FABDEF}"/>
              </a:ext>
            </a:extLst>
          </p:cNvPr>
          <p:cNvSpPr txBox="1"/>
          <p:nvPr/>
        </p:nvSpPr>
        <p:spPr>
          <a:xfrm>
            <a:off x="4628997" y="2332498"/>
            <a:ext cx="6998006"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Adding a method to calculate </a:t>
            </a:r>
            <a:r>
              <a:rPr lang="en-US" sz="2200" b="1" dirty="0">
                <a:solidFill>
                  <a:schemeClr val="tx1">
                    <a:lumMod val="75000"/>
                    <a:lumOff val="25000"/>
                  </a:schemeClr>
                </a:solidFill>
                <a:latin typeface="+mj-lt"/>
                <a:ea typeface="Ubuntu"/>
                <a:cs typeface="Ubuntu"/>
                <a:sym typeface="Ubuntu"/>
              </a:rPr>
              <a:t>g</a:t>
            </a:r>
            <a:r>
              <a:rPr lang="en-US" sz="2200" b="1" i="0" u="none" strike="noStrike" cap="none" dirty="0">
                <a:solidFill>
                  <a:schemeClr val="tx1">
                    <a:lumMod val="75000"/>
                    <a:lumOff val="25000"/>
                  </a:schemeClr>
                </a:solidFill>
                <a:latin typeface="+mj-lt"/>
                <a:ea typeface="Ubuntu"/>
                <a:cs typeface="Ubuntu"/>
                <a:sym typeface="Ubuntu"/>
              </a:rPr>
              <a:t>rades</a:t>
            </a:r>
            <a:endParaRPr lang="en-US" sz="2200" dirty="0">
              <a:solidFill>
                <a:schemeClr val="tx1">
                  <a:lumMod val="75000"/>
                  <a:lumOff val="25000"/>
                </a:schemeClr>
              </a:solidFill>
              <a:latin typeface="+mj-lt"/>
            </a:endParaRPr>
          </a:p>
        </p:txBody>
      </p:sp>
      <p:sp>
        <p:nvSpPr>
          <p:cNvPr id="9" name="Rectangle 4">
            <a:extLst>
              <a:ext uri="{FF2B5EF4-FFF2-40B4-BE49-F238E27FC236}">
                <a16:creationId xmlns:a16="http://schemas.microsoft.com/office/drawing/2014/main" id="{42555FB3-6A30-9176-9CA8-A7D629F07917}"/>
              </a:ext>
            </a:extLst>
          </p:cNvPr>
          <p:cNvSpPr>
            <a:spLocks noChangeArrowheads="1"/>
          </p:cNvSpPr>
          <p:nvPr/>
        </p:nvSpPr>
        <p:spPr bwMode="auto">
          <a:xfrm>
            <a:off x="3971678" y="2984618"/>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inside the class we have created </a:t>
            </a:r>
            <a:r>
              <a:rPr lang="en-US" altLang="en-US" sz="2200" dirty="0">
                <a:solidFill>
                  <a:srgbClr val="404040"/>
                </a:solidFill>
                <a:latin typeface="Open Sans" pitchFamily="2" charset="0"/>
              </a:rPr>
              <a:t>earlier</a:t>
            </a:r>
            <a:endParaRPr kumimoji="0" lang="en-US" altLang="en-US" sz="2200" i="0" u="none" strike="noStrike" cap="none" normalizeH="0" baseline="0" dirty="0">
              <a:ln>
                <a:noFill/>
              </a:ln>
              <a:solidFill>
                <a:srgbClr val="404040"/>
              </a:solidFill>
              <a:effectLst/>
              <a:latin typeface="Open Sans" pitchFamily="2" charset="0"/>
            </a:endParaRPr>
          </a:p>
        </p:txBody>
      </p:sp>
      <p:sp>
        <p:nvSpPr>
          <p:cNvPr id="10" name="Rectangle 5">
            <a:extLst>
              <a:ext uri="{FF2B5EF4-FFF2-40B4-BE49-F238E27FC236}">
                <a16:creationId xmlns:a16="http://schemas.microsoft.com/office/drawing/2014/main" id="{36418866-F30E-2E70-F27C-9F863909FC21}"/>
              </a:ext>
            </a:extLst>
          </p:cNvPr>
          <p:cNvSpPr>
            <a:spLocks noChangeArrowheads="1"/>
          </p:cNvSpPr>
          <p:nvPr/>
        </p:nvSpPr>
        <p:spPr bwMode="auto">
          <a:xfrm>
            <a:off x="3800484" y="4530774"/>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4" name="Picture 13">
            <a:extLst>
              <a:ext uri="{FF2B5EF4-FFF2-40B4-BE49-F238E27FC236}">
                <a16:creationId xmlns:a16="http://schemas.microsoft.com/office/drawing/2014/main" id="{AF7937D5-EAE4-1376-D9B4-42565DEC75BD}"/>
              </a:ext>
            </a:extLst>
          </p:cNvPr>
          <p:cNvPicPr>
            <a:picLocks noChangeAspect="1"/>
          </p:cNvPicPr>
          <p:nvPr/>
        </p:nvPicPr>
        <p:blipFill>
          <a:blip r:embed="rId3"/>
          <a:stretch>
            <a:fillRect/>
          </a:stretch>
        </p:blipFill>
        <p:spPr>
          <a:xfrm>
            <a:off x="4391532" y="3544968"/>
            <a:ext cx="6999118" cy="895235"/>
          </a:xfrm>
          <a:prstGeom prst="rect">
            <a:avLst/>
          </a:prstGeom>
        </p:spPr>
      </p:pic>
      <p:pic>
        <p:nvPicPr>
          <p:cNvPr id="16" name="Picture 15">
            <a:extLst>
              <a:ext uri="{FF2B5EF4-FFF2-40B4-BE49-F238E27FC236}">
                <a16:creationId xmlns:a16="http://schemas.microsoft.com/office/drawing/2014/main" id="{1564FD74-B275-F38C-B8F6-CE3748D3283E}"/>
              </a:ext>
            </a:extLst>
          </p:cNvPr>
          <p:cNvPicPr>
            <a:picLocks noChangeAspect="1"/>
          </p:cNvPicPr>
          <p:nvPr/>
        </p:nvPicPr>
        <p:blipFill>
          <a:blip r:embed="rId4"/>
          <a:stretch>
            <a:fillRect/>
          </a:stretch>
        </p:blipFill>
        <p:spPr>
          <a:xfrm>
            <a:off x="4381347" y="5430897"/>
            <a:ext cx="7009302" cy="2896779"/>
          </a:xfrm>
          <a:prstGeom prst="rect">
            <a:avLst/>
          </a:prstGeom>
        </p:spPr>
      </p:pic>
      <p:sp>
        <p:nvSpPr>
          <p:cNvPr id="2" name="T_Text_4">
            <a:extLst>
              <a:ext uri="{FF2B5EF4-FFF2-40B4-BE49-F238E27FC236}">
                <a16:creationId xmlns:a16="http://schemas.microsoft.com/office/drawing/2014/main" id="{F222F3BC-3D07-8C39-5FC7-26BAAB58EA9F}"/>
              </a:ext>
            </a:extLst>
          </p:cNvPr>
          <p:cNvSpPr txBox="1"/>
          <p:nvPr/>
        </p:nvSpPr>
        <p:spPr>
          <a:xfrm>
            <a:off x="2516896" y="6493347"/>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13471228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72CA58-8287-481F-4861-A5BD94C7A658}"/>
              </a:ext>
            </a:extLst>
          </p:cNvPr>
          <p:cNvSpPr>
            <a:spLocks noGrp="1"/>
          </p:cNvSpPr>
          <p:nvPr>
            <p:ph type="body" idx="10"/>
          </p:nvPr>
        </p:nvSpPr>
        <p:spPr/>
        <p:txBody>
          <a:bodyPr/>
          <a:lstStyle/>
          <a:p>
            <a:r>
              <a:rPr lang="en-US" dirty="0"/>
              <a:t>Copilot helps to create objects after defining the class.</a:t>
            </a:r>
          </a:p>
        </p:txBody>
      </p:sp>
      <p:sp>
        <p:nvSpPr>
          <p:cNvPr id="4" name="Title 3">
            <a:extLst>
              <a:ext uri="{FF2B5EF4-FFF2-40B4-BE49-F238E27FC236}">
                <a16:creationId xmlns:a16="http://schemas.microsoft.com/office/drawing/2014/main" id="{06511011-BDDD-BCBD-8F17-715123D8F019}"/>
              </a:ext>
            </a:extLst>
          </p:cNvPr>
          <p:cNvSpPr>
            <a:spLocks noGrp="1"/>
          </p:cNvSpPr>
          <p:nvPr>
            <p:ph type="title"/>
          </p:nvPr>
        </p:nvSpPr>
        <p:spPr/>
        <p:txBody>
          <a:bodyPr/>
          <a:lstStyle/>
          <a:p>
            <a:r>
              <a:rPr lang="en-US" dirty="0"/>
              <a:t>Creating Objects Using Copilot</a:t>
            </a:r>
          </a:p>
        </p:txBody>
      </p:sp>
      <p:sp>
        <p:nvSpPr>
          <p:cNvPr id="6" name="Brandline_LVC">
            <a:extLst>
              <a:ext uri="{FF2B5EF4-FFF2-40B4-BE49-F238E27FC236}">
                <a16:creationId xmlns:a16="http://schemas.microsoft.com/office/drawing/2014/main" id="{F57F364A-E9A2-6CC4-DCFA-2C1D2524768D}"/>
              </a:ext>
            </a:extLst>
          </p:cNvPr>
          <p:cNvSpPr/>
          <p:nvPr/>
        </p:nvSpPr>
        <p:spPr>
          <a:xfrm>
            <a:off x="4775201" y="816324"/>
            <a:ext cx="6719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286;p23">
            <a:extLst>
              <a:ext uri="{FF2B5EF4-FFF2-40B4-BE49-F238E27FC236}">
                <a16:creationId xmlns:a16="http://schemas.microsoft.com/office/drawing/2014/main" id="{BADBCF97-8EA7-8FA0-F90E-F5721C7223DC}"/>
              </a:ext>
            </a:extLst>
          </p:cNvPr>
          <p:cNvSpPr/>
          <p:nvPr/>
        </p:nvSpPr>
        <p:spPr>
          <a:xfrm>
            <a:off x="2641600" y="2150676"/>
            <a:ext cx="10972800" cy="6319227"/>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200" b="0" i="0" u="none" strike="noStrike" cap="none" dirty="0">
              <a:solidFill>
                <a:schemeClr val="lt1"/>
              </a:solidFill>
              <a:latin typeface="+mj-lt"/>
              <a:ea typeface="Lato"/>
              <a:cs typeface="Lato"/>
              <a:sym typeface="Lato"/>
            </a:endParaRPr>
          </a:p>
        </p:txBody>
      </p:sp>
      <p:sp>
        <p:nvSpPr>
          <p:cNvPr id="8" name="T_Text_4">
            <a:extLst>
              <a:ext uri="{FF2B5EF4-FFF2-40B4-BE49-F238E27FC236}">
                <a16:creationId xmlns:a16="http://schemas.microsoft.com/office/drawing/2014/main" id="{48EEA8BC-D43B-686E-6563-E0DC26EC0B65}"/>
              </a:ext>
            </a:extLst>
          </p:cNvPr>
          <p:cNvSpPr txBox="1"/>
          <p:nvPr/>
        </p:nvSpPr>
        <p:spPr>
          <a:xfrm>
            <a:off x="4536998" y="2326813"/>
            <a:ext cx="7182003"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US" sz="2200" b="1" i="0" u="none" strike="noStrike" cap="none" dirty="0">
                <a:solidFill>
                  <a:schemeClr val="tx1">
                    <a:lumMod val="75000"/>
                    <a:lumOff val="25000"/>
                  </a:schemeClr>
                </a:solidFill>
                <a:latin typeface="+mj-lt"/>
                <a:ea typeface="Ubuntu"/>
                <a:cs typeface="Ubuntu"/>
                <a:sym typeface="Ubuntu"/>
              </a:rPr>
              <a:t>Example: Instantiating and </a:t>
            </a:r>
            <a:r>
              <a:rPr lang="en-US" sz="2200" b="1" i="0" u="none" strike="noStrike" cap="none">
                <a:solidFill>
                  <a:schemeClr val="tx1">
                    <a:lumMod val="75000"/>
                    <a:lumOff val="25000"/>
                  </a:schemeClr>
                </a:solidFill>
                <a:latin typeface="+mj-lt"/>
                <a:ea typeface="Ubuntu"/>
                <a:cs typeface="Ubuntu"/>
                <a:sym typeface="Ubuntu"/>
              </a:rPr>
              <a:t>using</a:t>
            </a:r>
            <a:r>
              <a:rPr lang="en-US" sz="2200" b="1" i="0" u="none" strike="noStrike" cap="none" dirty="0">
                <a:solidFill>
                  <a:schemeClr val="tx1">
                    <a:lumMod val="75000"/>
                    <a:lumOff val="25000"/>
                  </a:schemeClr>
                </a:solidFill>
                <a:latin typeface="+mj-lt"/>
                <a:ea typeface="Ubuntu"/>
                <a:cs typeface="Ubuntu"/>
                <a:sym typeface="Ubuntu"/>
              </a:rPr>
              <a:t> the Student class</a:t>
            </a:r>
            <a:endParaRPr lang="en-US" sz="2200" dirty="0">
              <a:solidFill>
                <a:schemeClr val="tx1">
                  <a:lumMod val="75000"/>
                  <a:lumOff val="25000"/>
                </a:schemeClr>
              </a:solidFill>
              <a:latin typeface="+mj-lt"/>
            </a:endParaRPr>
          </a:p>
        </p:txBody>
      </p:sp>
      <p:sp>
        <p:nvSpPr>
          <p:cNvPr id="9" name="Rectangle 4">
            <a:extLst>
              <a:ext uri="{FF2B5EF4-FFF2-40B4-BE49-F238E27FC236}">
                <a16:creationId xmlns:a16="http://schemas.microsoft.com/office/drawing/2014/main" id="{74751B62-201A-B56B-6EDF-7990BA4C6FE1}"/>
              </a:ext>
            </a:extLst>
          </p:cNvPr>
          <p:cNvSpPr>
            <a:spLocks noChangeArrowheads="1"/>
          </p:cNvSpPr>
          <p:nvPr/>
        </p:nvSpPr>
        <p:spPr bwMode="auto">
          <a:xfrm>
            <a:off x="3911600" y="3299768"/>
            <a:ext cx="9033122" cy="457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15000"/>
              </a:lnSpc>
              <a:spcBef>
                <a:spcPct val="0"/>
              </a:spcBef>
              <a:spcAft>
                <a:spcPct val="0"/>
              </a:spcAft>
              <a:buClrTx/>
              <a:buSzTx/>
              <a:buFont typeface="+mj-lt"/>
              <a:buAutoNum type="arabicPeriod"/>
              <a:tabLst/>
            </a:pPr>
            <a:r>
              <a:rPr kumimoji="0" lang="en-US" altLang="en-US" sz="2200" i="0" u="none" strike="noStrike" cap="none" normalizeH="0" baseline="0" dirty="0">
                <a:ln>
                  <a:noFill/>
                </a:ln>
                <a:solidFill>
                  <a:srgbClr val="404040"/>
                </a:solidFill>
                <a:effectLst/>
                <a:latin typeface="Open Sans" pitchFamily="2" charset="0"/>
              </a:rPr>
              <a:t>Type a comment to create an object</a:t>
            </a:r>
          </a:p>
        </p:txBody>
      </p:sp>
      <p:sp>
        <p:nvSpPr>
          <p:cNvPr id="10" name="Rectangle 5">
            <a:extLst>
              <a:ext uri="{FF2B5EF4-FFF2-40B4-BE49-F238E27FC236}">
                <a16:creationId xmlns:a16="http://schemas.microsoft.com/office/drawing/2014/main" id="{E3FAA532-6544-6C1B-E9D0-C9FAFFCC0E9E}"/>
              </a:ext>
            </a:extLst>
          </p:cNvPr>
          <p:cNvSpPr>
            <a:spLocks noChangeArrowheads="1"/>
          </p:cNvSpPr>
          <p:nvPr/>
        </p:nvSpPr>
        <p:spPr bwMode="auto">
          <a:xfrm>
            <a:off x="3911600" y="5386684"/>
            <a:ext cx="9033122" cy="84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2</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Enter</a:t>
            </a:r>
            <a:r>
              <a:rPr kumimoji="0" lang="en-US" altLang="en-US" sz="2200" i="0" u="none" strike="noStrike" cap="none" normalizeH="0" baseline="0" dirty="0">
                <a:ln>
                  <a:noFill/>
                </a:ln>
                <a:solidFill>
                  <a:srgbClr val="404040"/>
                </a:solidFill>
                <a:effectLst/>
                <a:latin typeface="Open Sans" pitchFamily="2" charset="0"/>
              </a:rPr>
              <a:t> and wait for Copilot to generate the full code</a:t>
            </a:r>
          </a:p>
          <a:p>
            <a:pPr marR="0" lvl="0" algn="l" defTabSz="914400" rtl="0" eaLnBrk="0" fontAlgn="base" latinLnBrk="0" hangingPunct="0">
              <a:lnSpc>
                <a:spcPct val="115000"/>
              </a:lnSpc>
              <a:spcBef>
                <a:spcPct val="0"/>
              </a:spcBef>
              <a:spcAft>
                <a:spcPct val="0"/>
              </a:spcAft>
              <a:buClrTx/>
              <a:buSzTx/>
              <a:tabLst/>
            </a:pPr>
            <a:r>
              <a:rPr lang="en-US" altLang="en-US" sz="2200" dirty="0">
                <a:solidFill>
                  <a:srgbClr val="404040"/>
                </a:solidFill>
                <a:latin typeface="Open Sans" pitchFamily="2" charset="0"/>
              </a:rPr>
              <a:t>3</a:t>
            </a:r>
            <a:r>
              <a:rPr kumimoji="0" lang="en-US" altLang="en-US" sz="2200" i="0" u="none" strike="noStrike" cap="none" normalizeH="0" baseline="0" dirty="0">
                <a:ln>
                  <a:noFill/>
                </a:ln>
                <a:solidFill>
                  <a:srgbClr val="404040"/>
                </a:solidFill>
                <a:effectLst/>
                <a:latin typeface="Open Sans" pitchFamily="2" charset="0"/>
              </a:rPr>
              <a:t>.   Press </a:t>
            </a:r>
            <a:r>
              <a:rPr kumimoji="0" lang="en-US" altLang="en-US" sz="2200" b="1" i="0" u="none" strike="noStrike" cap="none" normalizeH="0" baseline="0" dirty="0">
                <a:ln>
                  <a:noFill/>
                </a:ln>
                <a:solidFill>
                  <a:srgbClr val="404040"/>
                </a:solidFill>
                <a:effectLst/>
                <a:latin typeface="Open Sans" pitchFamily="2" charset="0"/>
              </a:rPr>
              <a:t>Tab</a:t>
            </a:r>
            <a:r>
              <a:rPr kumimoji="0" lang="en-US" altLang="en-US" sz="2200" i="0" u="none" strike="noStrike" cap="none" normalizeH="0" baseline="0" dirty="0">
                <a:ln>
                  <a:noFill/>
                </a:ln>
                <a:solidFill>
                  <a:srgbClr val="404040"/>
                </a:solidFill>
                <a:effectLst/>
                <a:latin typeface="Open Sans" pitchFamily="2" charset="0"/>
              </a:rPr>
              <a:t> to accept the suggestion</a:t>
            </a:r>
          </a:p>
        </p:txBody>
      </p:sp>
      <p:pic>
        <p:nvPicPr>
          <p:cNvPr id="15" name="Picture 14">
            <a:extLst>
              <a:ext uri="{FF2B5EF4-FFF2-40B4-BE49-F238E27FC236}">
                <a16:creationId xmlns:a16="http://schemas.microsoft.com/office/drawing/2014/main" id="{02B12AFB-CA00-00C2-25B2-AD99428DD8DE}"/>
              </a:ext>
            </a:extLst>
          </p:cNvPr>
          <p:cNvPicPr>
            <a:picLocks noChangeAspect="1"/>
          </p:cNvPicPr>
          <p:nvPr/>
        </p:nvPicPr>
        <p:blipFill>
          <a:blip r:embed="rId3"/>
          <a:stretch>
            <a:fillRect/>
          </a:stretch>
        </p:blipFill>
        <p:spPr>
          <a:xfrm>
            <a:off x="4536998" y="4227757"/>
            <a:ext cx="7411128" cy="766669"/>
          </a:xfrm>
          <a:prstGeom prst="rect">
            <a:avLst/>
          </a:prstGeom>
        </p:spPr>
      </p:pic>
      <p:pic>
        <p:nvPicPr>
          <p:cNvPr id="17" name="Picture 16">
            <a:extLst>
              <a:ext uri="{FF2B5EF4-FFF2-40B4-BE49-F238E27FC236}">
                <a16:creationId xmlns:a16="http://schemas.microsoft.com/office/drawing/2014/main" id="{BAC76B0E-854C-26EB-EA0E-6918675C0576}"/>
              </a:ext>
            </a:extLst>
          </p:cNvPr>
          <p:cNvPicPr>
            <a:picLocks noChangeAspect="1"/>
          </p:cNvPicPr>
          <p:nvPr/>
        </p:nvPicPr>
        <p:blipFill>
          <a:blip r:embed="rId4"/>
          <a:stretch>
            <a:fillRect/>
          </a:stretch>
        </p:blipFill>
        <p:spPr>
          <a:xfrm>
            <a:off x="4536998" y="6624166"/>
            <a:ext cx="7411128" cy="987071"/>
          </a:xfrm>
          <a:prstGeom prst="rect">
            <a:avLst/>
          </a:prstGeom>
        </p:spPr>
      </p:pic>
      <p:sp>
        <p:nvSpPr>
          <p:cNvPr id="2" name="T_Text_4">
            <a:extLst>
              <a:ext uri="{FF2B5EF4-FFF2-40B4-BE49-F238E27FC236}">
                <a16:creationId xmlns:a16="http://schemas.microsoft.com/office/drawing/2014/main" id="{7747903E-B72F-7016-9CE8-DC8064BDD813}"/>
              </a:ext>
            </a:extLst>
          </p:cNvPr>
          <p:cNvSpPr txBox="1"/>
          <p:nvPr/>
        </p:nvSpPr>
        <p:spPr>
          <a:xfrm>
            <a:off x="2641600" y="6871041"/>
            <a:ext cx="2112101" cy="385939"/>
          </a:xfrm>
          <a:prstGeom prst="rect">
            <a:avLst/>
          </a:prstGeom>
          <a:noFill/>
          <a:ln>
            <a:noFill/>
          </a:ln>
        </p:spPr>
        <p:txBody>
          <a:bodyPr spcFirstLastPara="1" wrap="square" lIns="0" tIns="0" rIns="0" bIns="0" anchor="b" anchorCtr="1">
            <a:spAutoFit/>
          </a:bodyPr>
          <a:lstStyle/>
          <a:p>
            <a:pPr marL="0" marR="0" lvl="0" indent="0" algn="ctr" rtl="0">
              <a:lnSpc>
                <a:spcPct val="114000"/>
              </a:lnSpc>
              <a:spcBef>
                <a:spcPts val="0"/>
              </a:spcBef>
              <a:spcAft>
                <a:spcPts val="0"/>
              </a:spcAft>
              <a:buNone/>
            </a:pPr>
            <a:r>
              <a:rPr lang="en-IN" sz="2200" b="1" dirty="0">
                <a:solidFill>
                  <a:schemeClr val="tx1">
                    <a:lumMod val="75000"/>
                    <a:lumOff val="25000"/>
                  </a:schemeClr>
                </a:solidFill>
                <a:latin typeface="+mj-lt"/>
                <a:sym typeface="Ubuntu"/>
              </a:rPr>
              <a:t>O</a:t>
            </a:r>
            <a:r>
              <a:rPr lang="en-US" sz="2200" b="1" dirty="0" err="1">
                <a:solidFill>
                  <a:schemeClr val="tx1">
                    <a:lumMod val="75000"/>
                    <a:lumOff val="25000"/>
                  </a:schemeClr>
                </a:solidFill>
                <a:latin typeface="+mj-lt"/>
                <a:sym typeface="Ubuntu"/>
              </a:rPr>
              <a:t>utput</a:t>
            </a:r>
            <a:r>
              <a:rPr lang="en-US" sz="2200" b="1" dirty="0">
                <a:solidFill>
                  <a:schemeClr val="tx1">
                    <a:lumMod val="75000"/>
                    <a:lumOff val="25000"/>
                  </a:schemeClr>
                </a:solidFill>
                <a:latin typeface="+mj-lt"/>
                <a:sym typeface="Ubuntu"/>
              </a:rPr>
              <a:t>:</a:t>
            </a:r>
            <a:endParaRPr lang="en-US" sz="2200" dirty="0">
              <a:solidFill>
                <a:schemeClr val="tx1">
                  <a:lumMod val="75000"/>
                  <a:lumOff val="25000"/>
                </a:schemeClr>
              </a:solidFill>
              <a:latin typeface="+mj-lt"/>
            </a:endParaRPr>
          </a:p>
        </p:txBody>
      </p:sp>
    </p:spTree>
    <p:extLst>
      <p:ext uri="{BB962C8B-B14F-4D97-AF65-F5344CB8AC3E}">
        <p14:creationId xmlns:p14="http://schemas.microsoft.com/office/powerpoint/2010/main" val="13322428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A12A0-9788-DF6C-5F0B-E7D4B1C44D00}"/>
              </a:ext>
            </a:extLst>
          </p:cNvPr>
          <p:cNvSpPr>
            <a:spLocks noGrp="1"/>
          </p:cNvSpPr>
          <p:nvPr>
            <p:ph type="body" sz="quarter" idx="16"/>
          </p:nvPr>
        </p:nvSpPr>
        <p:spPr>
          <a:xfrm>
            <a:off x="734790" y="2695574"/>
            <a:ext cx="9742710" cy="4441088"/>
          </a:xfrm>
        </p:spPr>
        <p:txBody>
          <a:bodyPr/>
          <a:lstStyle/>
          <a:p>
            <a:pPr lvl="0"/>
            <a:r>
              <a:rPr lang="en-US" dirty="0"/>
              <a:t>Analyze the role and impact of AI in software development to understand its benefits, challenges, and applications</a:t>
            </a:r>
          </a:p>
          <a:p>
            <a:pPr lvl="0"/>
            <a:r>
              <a:rPr lang="en-US" dirty="0"/>
              <a:t>Configure AI-powered coding tools like GitHub Copilot to enhance coding efficiency and streamline development workflows</a:t>
            </a:r>
          </a:p>
          <a:p>
            <a:pPr lvl="0"/>
            <a:r>
              <a:rPr lang="en-US" dirty="0"/>
              <a:t>Construct effective AI prompts to generate high-quality, context-aware code aligned with project requirements</a:t>
            </a:r>
          </a:p>
          <a:p>
            <a:pPr lvl="0"/>
            <a:r>
              <a:rPr lang="en-US" dirty="0"/>
              <a:t>Evaluate AI-generated code to identify errors, optimize performance, and ensure security and maintainability</a:t>
            </a:r>
          </a:p>
          <a:p>
            <a:pPr lvl="0"/>
            <a:r>
              <a:rPr lang="en-US" dirty="0"/>
              <a:t>Analyze ethical and legal considerations in AI-assisted coding to make responsible decisions regarding ownership, security, and compliance</a:t>
            </a:r>
          </a:p>
        </p:txBody>
      </p:sp>
    </p:spTree>
    <p:custDataLst>
      <p:tags r:id="rId1"/>
    </p:custDataLst>
    <p:extLst>
      <p:ext uri="{BB962C8B-B14F-4D97-AF65-F5344CB8AC3E}">
        <p14:creationId xmlns:p14="http://schemas.microsoft.com/office/powerpoint/2010/main" val="11092329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AE36CD-05FF-3BFA-F73A-1A5F3282E021}"/>
              </a:ext>
            </a:extLst>
          </p:cNvPr>
          <p:cNvSpPr>
            <a:spLocks noGrp="1"/>
          </p:cNvSpPr>
          <p:nvPr>
            <p:ph type="title"/>
          </p:nvPr>
        </p:nvSpPr>
        <p:spPr/>
        <p:txBody>
          <a:bodyPr/>
          <a:lstStyle/>
          <a:p>
            <a:r>
              <a:rPr lang="en-US" dirty="0"/>
              <a:t>Best Practices for OOP with GitHub Copilot</a:t>
            </a:r>
          </a:p>
        </p:txBody>
      </p:sp>
      <p:sp>
        <p:nvSpPr>
          <p:cNvPr id="6" name="Brandline_LVC">
            <a:extLst>
              <a:ext uri="{FF2B5EF4-FFF2-40B4-BE49-F238E27FC236}">
                <a16:creationId xmlns:a16="http://schemas.microsoft.com/office/drawing/2014/main" id="{270E1550-8801-6A96-BBC3-999B9F421544}"/>
              </a:ext>
            </a:extLst>
          </p:cNvPr>
          <p:cNvSpPr/>
          <p:nvPr/>
        </p:nvSpPr>
        <p:spPr>
          <a:xfrm>
            <a:off x="3403600" y="816324"/>
            <a:ext cx="94595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7">
            <a:extLst>
              <a:ext uri="{FF2B5EF4-FFF2-40B4-BE49-F238E27FC236}">
                <a16:creationId xmlns:a16="http://schemas.microsoft.com/office/drawing/2014/main" id="{84944762-E756-91A3-03DA-2143DD65E724}"/>
              </a:ext>
            </a:extLst>
          </p:cNvPr>
          <p:cNvSpPr/>
          <p:nvPr/>
        </p:nvSpPr>
        <p:spPr>
          <a:xfrm>
            <a:off x="1427176" y="2603010"/>
            <a:ext cx="6700824" cy="1831516"/>
          </a:xfrm>
          <a:prstGeom prst="roundRect">
            <a:avLst>
              <a:gd name="adj" fmla="val 6560"/>
            </a:avLst>
          </a:prstGeom>
          <a:solidFill>
            <a:srgbClr val="ECF8F8"/>
          </a:solidFill>
          <a:ln w="12700">
            <a:miter lim="400000"/>
          </a:ln>
          <a:effectLst/>
        </p:spPr>
        <p:txBody>
          <a:bodyPr lIns="45719" rIns="45719" anchor="ctr"/>
          <a:lstStyle/>
          <a:p>
            <a:pPr algn="ctr" eaLnBrk="1"/>
            <a:endParaRPr lang="en-US" altLang="en-US" sz="2200" dirty="0">
              <a:solidFill>
                <a:srgbClr val="FFFFFF"/>
              </a:solidFill>
              <a:latin typeface="+mj-lt"/>
            </a:endParaRPr>
          </a:p>
        </p:txBody>
      </p:sp>
      <p:sp>
        <p:nvSpPr>
          <p:cNvPr id="8" name="T_Text_1">
            <a:extLst>
              <a:ext uri="{FF2B5EF4-FFF2-40B4-BE49-F238E27FC236}">
                <a16:creationId xmlns:a16="http://schemas.microsoft.com/office/drawing/2014/main" id="{3D07DB40-4030-2608-C1DB-79CAE3012A6C}"/>
              </a:ext>
            </a:extLst>
          </p:cNvPr>
          <p:cNvSpPr txBox="1">
            <a:spLocks noChangeArrowheads="1"/>
          </p:cNvSpPr>
          <p:nvPr/>
        </p:nvSpPr>
        <p:spPr bwMode="auto">
          <a:xfrm>
            <a:off x="3157760" y="2972033"/>
            <a:ext cx="5012138"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t" anchorCtr="0">
            <a:spAutoFit/>
          </a:bodyPr>
          <a:lstStyle/>
          <a:p>
            <a:pPr eaLnBrk="1">
              <a:lnSpc>
                <a:spcPct val="114000"/>
              </a:lnSpc>
            </a:pPr>
            <a:r>
              <a:rPr lang="en-US" altLang="en-US" sz="2200" b="1" dirty="0">
                <a:solidFill>
                  <a:schemeClr val="tx1">
                    <a:lumMod val="75000"/>
                    <a:lumOff val="25000"/>
                  </a:schemeClr>
                </a:solidFill>
                <a:latin typeface="+mj-lt"/>
                <a:ea typeface="Gabarito"/>
                <a:cs typeface="Gabarito"/>
                <a:sym typeface="Gabarito"/>
              </a:rPr>
              <a:t>Write class comments before code</a:t>
            </a:r>
          </a:p>
        </p:txBody>
      </p:sp>
      <p:sp>
        <p:nvSpPr>
          <p:cNvPr id="9" name="Text_1">
            <a:extLst>
              <a:ext uri="{FF2B5EF4-FFF2-40B4-BE49-F238E27FC236}">
                <a16:creationId xmlns:a16="http://schemas.microsoft.com/office/drawing/2014/main" id="{5FFCA25E-0CAC-1633-3BE1-AD07930F450F}"/>
              </a:ext>
            </a:extLst>
          </p:cNvPr>
          <p:cNvSpPr txBox="1">
            <a:spLocks noChangeArrowheads="1"/>
          </p:cNvSpPr>
          <p:nvPr/>
        </p:nvSpPr>
        <p:spPr bwMode="auto">
          <a:xfrm>
            <a:off x="3157760" y="3590587"/>
            <a:ext cx="4121697" cy="74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1200"/>
              </a:spcBef>
            </a:pPr>
            <a:r>
              <a:rPr lang="en-US" altLang="en-US" sz="2200" dirty="0">
                <a:solidFill>
                  <a:schemeClr val="tx1">
                    <a:lumMod val="75000"/>
                    <a:lumOff val="25000"/>
                  </a:schemeClr>
                </a:solidFill>
                <a:latin typeface="+mj-lt"/>
              </a:rPr>
              <a:t>Helps Copilot generate more relevant structures</a:t>
            </a:r>
          </a:p>
        </p:txBody>
      </p:sp>
      <p:sp>
        <p:nvSpPr>
          <p:cNvPr id="10" name="Arrow: Pentagon 9">
            <a:extLst>
              <a:ext uri="{FF2B5EF4-FFF2-40B4-BE49-F238E27FC236}">
                <a16:creationId xmlns:a16="http://schemas.microsoft.com/office/drawing/2014/main" id="{DFAE0D7C-64B3-632E-2EB6-477EAD495276}"/>
              </a:ext>
            </a:extLst>
          </p:cNvPr>
          <p:cNvSpPr/>
          <p:nvPr/>
        </p:nvSpPr>
        <p:spPr>
          <a:xfrm>
            <a:off x="1664250" y="2866815"/>
            <a:ext cx="1292288" cy="13155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126" y="0"/>
                </a:lnTo>
                <a:lnTo>
                  <a:pt x="21600" y="10800"/>
                </a:lnTo>
                <a:lnTo>
                  <a:pt x="18126" y="21600"/>
                </a:lnTo>
                <a:lnTo>
                  <a:pt x="0" y="21600"/>
                </a:lnTo>
                <a:close/>
              </a:path>
            </a:pathLst>
          </a:custGeom>
          <a:solidFill>
            <a:srgbClr val="3EADB0"/>
          </a:solidFill>
          <a:ln w="12700">
            <a:miter lim="400000"/>
          </a:ln>
        </p:spPr>
        <p:txBody>
          <a:bodyPr lIns="45719" rIns="45719" anchor="ctr"/>
          <a:lstStyle/>
          <a:p>
            <a:pPr algn="ctr" eaLnBrk="1" fontAlgn="auto">
              <a:spcBef>
                <a:spcPts val="0"/>
              </a:spcBef>
              <a:spcAft>
                <a:spcPts val="0"/>
              </a:spcAft>
              <a:defRPr sz="4800" b="1">
                <a:solidFill>
                  <a:srgbClr val="FFFFFF"/>
                </a:solidFill>
                <a:latin typeface="Gabarito"/>
                <a:ea typeface="Gabarito"/>
                <a:cs typeface="Gabarito"/>
                <a:sym typeface="Gabarito"/>
              </a:defRPr>
            </a:pPr>
            <a:endParaRPr sz="2200" b="1" kern="0" dirty="0">
              <a:solidFill>
                <a:srgbClr val="FFFFFF"/>
              </a:solidFill>
              <a:latin typeface="+mj-lt"/>
              <a:ea typeface="Gabarito"/>
              <a:cs typeface="Gabarito"/>
              <a:sym typeface="Gabarito"/>
            </a:endParaRPr>
          </a:p>
        </p:txBody>
      </p:sp>
      <p:sp>
        <p:nvSpPr>
          <p:cNvPr id="11" name="Rectangle: Rounded Corners 14">
            <a:extLst>
              <a:ext uri="{FF2B5EF4-FFF2-40B4-BE49-F238E27FC236}">
                <a16:creationId xmlns:a16="http://schemas.microsoft.com/office/drawing/2014/main" id="{5B9ECC80-907B-90A4-5964-D8B8C4B4D1A4}"/>
              </a:ext>
            </a:extLst>
          </p:cNvPr>
          <p:cNvSpPr/>
          <p:nvPr/>
        </p:nvSpPr>
        <p:spPr>
          <a:xfrm>
            <a:off x="8397815" y="3339801"/>
            <a:ext cx="6276620" cy="1831516"/>
          </a:xfrm>
          <a:prstGeom prst="roundRect">
            <a:avLst>
              <a:gd name="adj" fmla="val 6560"/>
            </a:avLst>
          </a:prstGeom>
          <a:solidFill>
            <a:srgbClr val="F7EFF6"/>
          </a:solidFill>
          <a:ln w="12700">
            <a:miter lim="400000"/>
          </a:ln>
          <a:effectLst/>
        </p:spPr>
        <p:txBody>
          <a:bodyPr lIns="45719" rIns="45719" anchor="ctr"/>
          <a:lstStyle/>
          <a:p>
            <a:pPr algn="ctr" eaLnBrk="1"/>
            <a:endParaRPr lang="en-US" altLang="en-US" sz="2200" dirty="0">
              <a:solidFill>
                <a:srgbClr val="FFFFFF"/>
              </a:solidFill>
              <a:latin typeface="+mj-lt"/>
            </a:endParaRPr>
          </a:p>
        </p:txBody>
      </p:sp>
      <p:sp>
        <p:nvSpPr>
          <p:cNvPr id="12" name="T_Text_2">
            <a:extLst>
              <a:ext uri="{FF2B5EF4-FFF2-40B4-BE49-F238E27FC236}">
                <a16:creationId xmlns:a16="http://schemas.microsoft.com/office/drawing/2014/main" id="{A23A3A0D-262B-0DF4-7D8B-7738EA60D652}"/>
              </a:ext>
            </a:extLst>
          </p:cNvPr>
          <p:cNvSpPr txBox="1">
            <a:spLocks noChangeArrowheads="1"/>
          </p:cNvSpPr>
          <p:nvPr/>
        </p:nvSpPr>
        <p:spPr bwMode="auto">
          <a:xfrm>
            <a:off x="10196792" y="3611739"/>
            <a:ext cx="4477643"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t" anchorCtr="0">
            <a:spAutoFit/>
          </a:bodyPr>
          <a:lstStyle/>
          <a:p>
            <a:pPr eaLnBrk="1">
              <a:lnSpc>
                <a:spcPct val="114000"/>
              </a:lnSpc>
            </a:pPr>
            <a:r>
              <a:rPr lang="en-US" altLang="en-US" sz="2200" b="1" dirty="0">
                <a:solidFill>
                  <a:schemeClr val="tx1">
                    <a:lumMod val="75000"/>
                    <a:lumOff val="25000"/>
                  </a:schemeClr>
                </a:solidFill>
                <a:latin typeface="+mj-lt"/>
                <a:ea typeface="Gabarito"/>
                <a:cs typeface="Gabarito"/>
                <a:sym typeface="Gabarito"/>
              </a:rPr>
              <a:t>Use docstrings inside methods</a:t>
            </a:r>
          </a:p>
        </p:txBody>
      </p:sp>
      <p:sp>
        <p:nvSpPr>
          <p:cNvPr id="13" name="Text_2">
            <a:extLst>
              <a:ext uri="{FF2B5EF4-FFF2-40B4-BE49-F238E27FC236}">
                <a16:creationId xmlns:a16="http://schemas.microsoft.com/office/drawing/2014/main" id="{6B31A6DC-58B0-3CC6-2969-D2C696A922AE}"/>
              </a:ext>
            </a:extLst>
          </p:cNvPr>
          <p:cNvSpPr txBox="1">
            <a:spLocks noChangeArrowheads="1"/>
          </p:cNvSpPr>
          <p:nvPr/>
        </p:nvSpPr>
        <p:spPr bwMode="auto">
          <a:xfrm>
            <a:off x="10196793" y="4187446"/>
            <a:ext cx="4121698" cy="74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1200"/>
              </a:spcBef>
            </a:pPr>
            <a:r>
              <a:rPr lang="en-US" altLang="en-US" sz="2200" dirty="0">
                <a:solidFill>
                  <a:schemeClr val="tx1">
                    <a:lumMod val="75000"/>
                    <a:lumOff val="25000"/>
                  </a:schemeClr>
                </a:solidFill>
                <a:latin typeface="+mj-lt"/>
              </a:rPr>
              <a:t>Improves readability and documentation</a:t>
            </a:r>
          </a:p>
        </p:txBody>
      </p:sp>
      <p:sp>
        <p:nvSpPr>
          <p:cNvPr id="14" name="Arrow: Pentagon 16">
            <a:extLst>
              <a:ext uri="{FF2B5EF4-FFF2-40B4-BE49-F238E27FC236}">
                <a16:creationId xmlns:a16="http://schemas.microsoft.com/office/drawing/2014/main" id="{00841F5C-9242-46B8-7B09-61923B53719D}"/>
              </a:ext>
            </a:extLst>
          </p:cNvPr>
          <p:cNvSpPr/>
          <p:nvPr/>
        </p:nvSpPr>
        <p:spPr>
          <a:xfrm>
            <a:off x="8634890" y="3611740"/>
            <a:ext cx="1292288" cy="13155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126" y="0"/>
                </a:lnTo>
                <a:lnTo>
                  <a:pt x="21600" y="10800"/>
                </a:lnTo>
                <a:lnTo>
                  <a:pt x="18126" y="21600"/>
                </a:lnTo>
                <a:lnTo>
                  <a:pt x="0" y="21600"/>
                </a:lnTo>
                <a:close/>
              </a:path>
            </a:pathLst>
          </a:custGeom>
          <a:solidFill>
            <a:srgbClr val="BB7BB3"/>
          </a:solidFill>
          <a:ln w="12700">
            <a:miter lim="400000"/>
          </a:ln>
        </p:spPr>
        <p:txBody>
          <a:bodyPr lIns="45719" rIns="45719" anchor="ctr"/>
          <a:lstStyle/>
          <a:p>
            <a:pPr algn="ctr" eaLnBrk="1" fontAlgn="auto">
              <a:spcBef>
                <a:spcPts val="0"/>
              </a:spcBef>
              <a:spcAft>
                <a:spcPts val="0"/>
              </a:spcAft>
              <a:defRPr sz="4800" b="1">
                <a:solidFill>
                  <a:srgbClr val="FFFFFF"/>
                </a:solidFill>
                <a:latin typeface="Gabarito"/>
                <a:ea typeface="Gabarito"/>
                <a:cs typeface="Gabarito"/>
                <a:sym typeface="Gabarito"/>
              </a:defRPr>
            </a:pPr>
            <a:endParaRPr sz="2200" b="1" kern="0" dirty="0">
              <a:solidFill>
                <a:srgbClr val="FFFFFF"/>
              </a:solidFill>
              <a:latin typeface="+mj-lt"/>
              <a:ea typeface="Gabarito"/>
              <a:cs typeface="Gabarito"/>
              <a:sym typeface="Gabarito"/>
            </a:endParaRPr>
          </a:p>
        </p:txBody>
      </p:sp>
      <p:sp>
        <p:nvSpPr>
          <p:cNvPr id="15" name="Rectangle: Rounded Corners 24">
            <a:extLst>
              <a:ext uri="{FF2B5EF4-FFF2-40B4-BE49-F238E27FC236}">
                <a16:creationId xmlns:a16="http://schemas.microsoft.com/office/drawing/2014/main" id="{51E9EBCD-D42F-DBCA-1B85-C1A6DB0E9758}"/>
              </a:ext>
            </a:extLst>
          </p:cNvPr>
          <p:cNvSpPr/>
          <p:nvPr/>
        </p:nvSpPr>
        <p:spPr>
          <a:xfrm>
            <a:off x="1427176" y="4883109"/>
            <a:ext cx="6700824" cy="1831516"/>
          </a:xfrm>
          <a:prstGeom prst="roundRect">
            <a:avLst>
              <a:gd name="adj" fmla="val 6560"/>
            </a:avLst>
          </a:prstGeom>
          <a:solidFill>
            <a:srgbClr val="EBECF9"/>
          </a:solidFill>
          <a:ln w="12700">
            <a:miter lim="400000"/>
          </a:ln>
          <a:effectLst/>
        </p:spPr>
        <p:txBody>
          <a:bodyPr lIns="45719" rIns="45719" anchor="ctr"/>
          <a:lstStyle/>
          <a:p>
            <a:pPr algn="ctr" eaLnBrk="1"/>
            <a:endParaRPr lang="en-US" altLang="en-US" sz="2200" dirty="0">
              <a:solidFill>
                <a:srgbClr val="FFFFFF"/>
              </a:solidFill>
              <a:latin typeface="+mj-lt"/>
            </a:endParaRPr>
          </a:p>
        </p:txBody>
      </p:sp>
      <p:sp>
        <p:nvSpPr>
          <p:cNvPr id="16" name="T_Text_3">
            <a:extLst>
              <a:ext uri="{FF2B5EF4-FFF2-40B4-BE49-F238E27FC236}">
                <a16:creationId xmlns:a16="http://schemas.microsoft.com/office/drawing/2014/main" id="{7793EB84-4D58-3284-C06E-6FCF701BA4D8}"/>
              </a:ext>
            </a:extLst>
          </p:cNvPr>
          <p:cNvSpPr txBox="1">
            <a:spLocks noChangeArrowheads="1"/>
          </p:cNvSpPr>
          <p:nvPr/>
        </p:nvSpPr>
        <p:spPr bwMode="auto">
          <a:xfrm>
            <a:off x="3226152" y="5155047"/>
            <a:ext cx="4431948"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t" anchorCtr="0">
            <a:spAutoFit/>
          </a:bodyPr>
          <a:lstStyle/>
          <a:p>
            <a:pPr eaLnBrk="1">
              <a:lnSpc>
                <a:spcPct val="114000"/>
              </a:lnSpc>
            </a:pPr>
            <a:r>
              <a:rPr lang="en-US" altLang="en-US" sz="2200" b="1" dirty="0">
                <a:solidFill>
                  <a:schemeClr val="tx1">
                    <a:lumMod val="75000"/>
                    <a:lumOff val="25000"/>
                  </a:schemeClr>
                </a:solidFill>
                <a:latin typeface="+mj-lt"/>
                <a:ea typeface="Gabarito"/>
                <a:cs typeface="Gabarito"/>
                <a:sym typeface="Gabarito"/>
              </a:rPr>
              <a:t>Verify class output manually</a:t>
            </a:r>
          </a:p>
        </p:txBody>
      </p:sp>
      <p:sp>
        <p:nvSpPr>
          <p:cNvPr id="17" name="Text_3">
            <a:extLst>
              <a:ext uri="{FF2B5EF4-FFF2-40B4-BE49-F238E27FC236}">
                <a16:creationId xmlns:a16="http://schemas.microsoft.com/office/drawing/2014/main" id="{C5F67828-979A-937C-634D-C5EA90C3EFD0}"/>
              </a:ext>
            </a:extLst>
          </p:cNvPr>
          <p:cNvSpPr txBox="1">
            <a:spLocks noChangeArrowheads="1"/>
          </p:cNvSpPr>
          <p:nvPr/>
        </p:nvSpPr>
        <p:spPr bwMode="auto">
          <a:xfrm>
            <a:off x="3226152" y="5648304"/>
            <a:ext cx="4121697" cy="74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1200"/>
              </a:spcBef>
            </a:pPr>
            <a:r>
              <a:rPr lang="en-US" altLang="en-US" sz="2200" dirty="0">
                <a:solidFill>
                  <a:schemeClr val="tx1">
                    <a:lumMod val="75000"/>
                    <a:lumOff val="25000"/>
                  </a:schemeClr>
                </a:solidFill>
                <a:latin typeface="+mj-lt"/>
              </a:rPr>
              <a:t>Prevents errors in the code and ensures the logic is correct</a:t>
            </a:r>
          </a:p>
        </p:txBody>
      </p:sp>
      <p:sp>
        <p:nvSpPr>
          <p:cNvPr id="18" name="Arrow: Pentagon 26">
            <a:extLst>
              <a:ext uri="{FF2B5EF4-FFF2-40B4-BE49-F238E27FC236}">
                <a16:creationId xmlns:a16="http://schemas.microsoft.com/office/drawing/2014/main" id="{6EDB0A6E-2BAE-FA66-3D12-8094519995C5}"/>
              </a:ext>
            </a:extLst>
          </p:cNvPr>
          <p:cNvSpPr/>
          <p:nvPr/>
        </p:nvSpPr>
        <p:spPr>
          <a:xfrm>
            <a:off x="1664250" y="5149237"/>
            <a:ext cx="1292288" cy="13155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126" y="0"/>
                </a:lnTo>
                <a:lnTo>
                  <a:pt x="21600" y="10800"/>
                </a:lnTo>
                <a:lnTo>
                  <a:pt x="18126" y="21600"/>
                </a:lnTo>
                <a:lnTo>
                  <a:pt x="0" y="21600"/>
                </a:lnTo>
                <a:close/>
              </a:path>
            </a:pathLst>
          </a:custGeom>
          <a:solidFill>
            <a:srgbClr val="848CD8"/>
          </a:solidFill>
          <a:ln w="12700">
            <a:miter lim="400000"/>
          </a:ln>
        </p:spPr>
        <p:txBody>
          <a:bodyPr lIns="45719" rIns="45719" anchor="ctr"/>
          <a:lstStyle/>
          <a:p>
            <a:pPr algn="ctr" eaLnBrk="1" fontAlgn="auto">
              <a:spcBef>
                <a:spcPts val="0"/>
              </a:spcBef>
              <a:spcAft>
                <a:spcPts val="0"/>
              </a:spcAft>
              <a:defRPr sz="4800" b="1">
                <a:solidFill>
                  <a:srgbClr val="FFFFFF"/>
                </a:solidFill>
                <a:latin typeface="Gabarito"/>
                <a:ea typeface="Gabarito"/>
                <a:cs typeface="Gabarito"/>
                <a:sym typeface="Gabarito"/>
              </a:defRPr>
            </a:pPr>
            <a:endParaRPr sz="2200" b="1" kern="0" dirty="0">
              <a:solidFill>
                <a:srgbClr val="FFFFFF"/>
              </a:solidFill>
              <a:latin typeface="+mj-lt"/>
              <a:ea typeface="Gabarito"/>
              <a:cs typeface="Gabarito"/>
              <a:sym typeface="Gabarito"/>
            </a:endParaRPr>
          </a:p>
        </p:txBody>
      </p:sp>
      <p:sp>
        <p:nvSpPr>
          <p:cNvPr id="19" name="Rectangle: Rounded Corners 43">
            <a:extLst>
              <a:ext uri="{FF2B5EF4-FFF2-40B4-BE49-F238E27FC236}">
                <a16:creationId xmlns:a16="http://schemas.microsoft.com/office/drawing/2014/main" id="{514FB532-A8ED-6A3F-4FEA-D4E961877468}"/>
              </a:ext>
            </a:extLst>
          </p:cNvPr>
          <p:cNvSpPr/>
          <p:nvPr/>
        </p:nvSpPr>
        <p:spPr>
          <a:xfrm>
            <a:off x="8397814" y="5619899"/>
            <a:ext cx="6700823" cy="1831516"/>
          </a:xfrm>
          <a:prstGeom prst="roundRect">
            <a:avLst>
              <a:gd name="adj" fmla="val 6560"/>
            </a:avLst>
          </a:prstGeom>
          <a:solidFill>
            <a:srgbClr val="F9F9ED"/>
          </a:solidFill>
          <a:ln w="12700">
            <a:miter lim="400000"/>
          </a:ln>
          <a:effectLst/>
        </p:spPr>
        <p:txBody>
          <a:bodyPr lIns="45719" rIns="45719" anchor="ctr"/>
          <a:lstStyle/>
          <a:p>
            <a:pPr algn="ctr" eaLnBrk="1"/>
            <a:endParaRPr lang="en-US" altLang="en-US" sz="2200" dirty="0">
              <a:solidFill>
                <a:srgbClr val="FFFFFF"/>
              </a:solidFill>
              <a:latin typeface="+mj-lt"/>
            </a:endParaRPr>
          </a:p>
        </p:txBody>
      </p:sp>
      <p:sp>
        <p:nvSpPr>
          <p:cNvPr id="20" name="T_Text_4">
            <a:extLst>
              <a:ext uri="{FF2B5EF4-FFF2-40B4-BE49-F238E27FC236}">
                <a16:creationId xmlns:a16="http://schemas.microsoft.com/office/drawing/2014/main" id="{84BBC9DC-9A6E-CB50-BB05-92850F65DAE6}"/>
              </a:ext>
            </a:extLst>
          </p:cNvPr>
          <p:cNvSpPr txBox="1">
            <a:spLocks noChangeArrowheads="1"/>
          </p:cNvSpPr>
          <p:nvPr/>
        </p:nvSpPr>
        <p:spPr bwMode="auto">
          <a:xfrm>
            <a:off x="10202134" y="5798867"/>
            <a:ext cx="4901646" cy="74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nchor="t" anchorCtr="0">
            <a:spAutoFit/>
          </a:bodyPr>
          <a:lstStyle/>
          <a:p>
            <a:pPr eaLnBrk="1">
              <a:lnSpc>
                <a:spcPct val="114000"/>
              </a:lnSpc>
            </a:pPr>
            <a:r>
              <a:rPr lang="en-US" altLang="en-US" sz="2200" b="1" dirty="0">
                <a:solidFill>
                  <a:schemeClr val="tx1">
                    <a:lumMod val="75000"/>
                    <a:lumOff val="25000"/>
                  </a:schemeClr>
                </a:solidFill>
                <a:latin typeface="+mj-lt"/>
                <a:ea typeface="Gabarito"/>
                <a:cs typeface="Gabarito"/>
                <a:sym typeface="Gabarito"/>
              </a:rPr>
              <a:t>Leverage Copilot for repetitive patterns</a:t>
            </a:r>
          </a:p>
        </p:txBody>
      </p:sp>
      <p:sp>
        <p:nvSpPr>
          <p:cNvPr id="21" name="Text_4">
            <a:extLst>
              <a:ext uri="{FF2B5EF4-FFF2-40B4-BE49-F238E27FC236}">
                <a16:creationId xmlns:a16="http://schemas.microsoft.com/office/drawing/2014/main" id="{2DCF81E0-F7BA-9719-1CE0-86617FBC3FE3}"/>
              </a:ext>
            </a:extLst>
          </p:cNvPr>
          <p:cNvSpPr txBox="1">
            <a:spLocks noChangeArrowheads="1"/>
          </p:cNvSpPr>
          <p:nvPr/>
        </p:nvSpPr>
        <p:spPr bwMode="auto">
          <a:xfrm>
            <a:off x="10196793" y="6611990"/>
            <a:ext cx="4477642" cy="74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1200"/>
              </a:spcBef>
            </a:pPr>
            <a:r>
              <a:rPr lang="en-US" altLang="en-US" sz="2200" dirty="0">
                <a:solidFill>
                  <a:schemeClr val="tx1">
                    <a:lumMod val="75000"/>
                    <a:lumOff val="25000"/>
                  </a:schemeClr>
                </a:solidFill>
                <a:latin typeface="+mj-lt"/>
              </a:rPr>
              <a:t>Saves time when defining multiple classes</a:t>
            </a:r>
          </a:p>
        </p:txBody>
      </p:sp>
      <p:sp>
        <p:nvSpPr>
          <p:cNvPr id="22" name="Arrow: Pentagon 70">
            <a:extLst>
              <a:ext uri="{FF2B5EF4-FFF2-40B4-BE49-F238E27FC236}">
                <a16:creationId xmlns:a16="http://schemas.microsoft.com/office/drawing/2014/main" id="{9B48AFD1-FBBA-4188-2C27-FE3C655A87DE}"/>
              </a:ext>
            </a:extLst>
          </p:cNvPr>
          <p:cNvSpPr/>
          <p:nvPr/>
        </p:nvSpPr>
        <p:spPr>
          <a:xfrm>
            <a:off x="8634890" y="5895324"/>
            <a:ext cx="1292288" cy="13155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126" y="0"/>
                </a:lnTo>
                <a:lnTo>
                  <a:pt x="21600" y="10800"/>
                </a:lnTo>
                <a:lnTo>
                  <a:pt x="18126" y="21600"/>
                </a:lnTo>
                <a:lnTo>
                  <a:pt x="0" y="21600"/>
                </a:lnTo>
                <a:close/>
              </a:path>
            </a:pathLst>
          </a:custGeom>
          <a:solidFill>
            <a:srgbClr val="A5A832"/>
          </a:solidFill>
          <a:ln w="12700">
            <a:miter lim="400000"/>
          </a:ln>
        </p:spPr>
        <p:txBody>
          <a:bodyPr lIns="45719" rIns="45719" anchor="ctr"/>
          <a:lstStyle/>
          <a:p>
            <a:pPr algn="ctr" eaLnBrk="1" fontAlgn="auto">
              <a:spcBef>
                <a:spcPts val="0"/>
              </a:spcBef>
              <a:spcAft>
                <a:spcPts val="0"/>
              </a:spcAft>
              <a:defRPr sz="4800" b="1">
                <a:solidFill>
                  <a:srgbClr val="FFFFFF"/>
                </a:solidFill>
                <a:latin typeface="Gabarito"/>
                <a:ea typeface="Gabarito"/>
                <a:cs typeface="Gabarito"/>
                <a:sym typeface="Gabarito"/>
              </a:defRPr>
            </a:pPr>
            <a:endParaRPr sz="2200" b="1" kern="0" dirty="0">
              <a:solidFill>
                <a:srgbClr val="FFFFFF"/>
              </a:solidFill>
              <a:latin typeface="+mj-lt"/>
              <a:ea typeface="Gabarito"/>
              <a:cs typeface="Gabarito"/>
              <a:sym typeface="Gabarito"/>
            </a:endParaRPr>
          </a:p>
        </p:txBody>
      </p:sp>
      <p:sp>
        <p:nvSpPr>
          <p:cNvPr id="23" name="TextBox 13">
            <a:extLst>
              <a:ext uri="{FF2B5EF4-FFF2-40B4-BE49-F238E27FC236}">
                <a16:creationId xmlns:a16="http://schemas.microsoft.com/office/drawing/2014/main" id="{2BFE1852-B47E-689C-1580-E80FEC216A4F}"/>
              </a:ext>
            </a:extLst>
          </p:cNvPr>
          <p:cNvSpPr txBox="1">
            <a:spLocks noChangeArrowheads="1"/>
          </p:cNvSpPr>
          <p:nvPr/>
        </p:nvSpPr>
        <p:spPr bwMode="auto">
          <a:xfrm>
            <a:off x="1581565" y="3309135"/>
            <a:ext cx="1339121"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spAutoFit/>
          </a:bodyPr>
          <a:lstStyle/>
          <a:p>
            <a:pPr algn="ctr" eaLnBrk="1"/>
            <a:r>
              <a:rPr lang="en-US" altLang="en-US" sz="2200" b="1" dirty="0">
                <a:solidFill>
                  <a:srgbClr val="FFFFFF"/>
                </a:solidFill>
                <a:latin typeface="+mj-lt"/>
                <a:ea typeface="Gabarito"/>
                <a:cs typeface="Gabarito"/>
                <a:sym typeface="Gabarito"/>
              </a:rPr>
              <a:t>1</a:t>
            </a:r>
          </a:p>
        </p:txBody>
      </p:sp>
      <p:sp>
        <p:nvSpPr>
          <p:cNvPr id="24" name="TextBox 20">
            <a:extLst>
              <a:ext uri="{FF2B5EF4-FFF2-40B4-BE49-F238E27FC236}">
                <a16:creationId xmlns:a16="http://schemas.microsoft.com/office/drawing/2014/main" id="{5F0FFF22-6826-3CE2-D2BA-59C8245C5F5E}"/>
              </a:ext>
            </a:extLst>
          </p:cNvPr>
          <p:cNvSpPr txBox="1">
            <a:spLocks noChangeArrowheads="1"/>
          </p:cNvSpPr>
          <p:nvPr/>
        </p:nvSpPr>
        <p:spPr bwMode="auto">
          <a:xfrm>
            <a:off x="8594041" y="4054062"/>
            <a:ext cx="1339123"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spAutoFit/>
          </a:bodyPr>
          <a:lstStyle/>
          <a:p>
            <a:pPr algn="ctr" eaLnBrk="1"/>
            <a:r>
              <a:rPr lang="en-US" altLang="en-US" sz="2200" b="1" dirty="0">
                <a:solidFill>
                  <a:srgbClr val="FFFFFF"/>
                </a:solidFill>
                <a:latin typeface="+mj-lt"/>
                <a:ea typeface="Gabarito"/>
                <a:cs typeface="Gabarito"/>
                <a:sym typeface="Gabarito"/>
              </a:rPr>
              <a:t>2</a:t>
            </a:r>
          </a:p>
        </p:txBody>
      </p:sp>
      <p:sp>
        <p:nvSpPr>
          <p:cNvPr id="25" name="TextBox 28">
            <a:extLst>
              <a:ext uri="{FF2B5EF4-FFF2-40B4-BE49-F238E27FC236}">
                <a16:creationId xmlns:a16="http://schemas.microsoft.com/office/drawing/2014/main" id="{AC58A478-9191-BD06-0968-3CAC61203067}"/>
              </a:ext>
            </a:extLst>
          </p:cNvPr>
          <p:cNvSpPr txBox="1">
            <a:spLocks noChangeArrowheads="1"/>
          </p:cNvSpPr>
          <p:nvPr/>
        </p:nvSpPr>
        <p:spPr bwMode="auto">
          <a:xfrm>
            <a:off x="1563115" y="5591560"/>
            <a:ext cx="1341161" cy="4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spAutoFit/>
          </a:bodyPr>
          <a:lstStyle/>
          <a:p>
            <a:pPr algn="ctr" eaLnBrk="1"/>
            <a:r>
              <a:rPr lang="en-US" altLang="en-US" sz="2200" b="1" dirty="0">
                <a:solidFill>
                  <a:srgbClr val="FFFFFF"/>
                </a:solidFill>
                <a:latin typeface="+mj-lt"/>
                <a:ea typeface="Gabarito"/>
                <a:cs typeface="Gabarito"/>
                <a:sym typeface="Gabarito"/>
              </a:rPr>
              <a:t>3</a:t>
            </a:r>
          </a:p>
        </p:txBody>
      </p:sp>
      <p:sp>
        <p:nvSpPr>
          <p:cNvPr id="26" name="TextBox 34">
            <a:extLst>
              <a:ext uri="{FF2B5EF4-FFF2-40B4-BE49-F238E27FC236}">
                <a16:creationId xmlns:a16="http://schemas.microsoft.com/office/drawing/2014/main" id="{660DE1D5-54C3-2240-8074-DCD863A12A7F}"/>
              </a:ext>
            </a:extLst>
          </p:cNvPr>
          <p:cNvSpPr txBox="1">
            <a:spLocks noChangeArrowheads="1"/>
          </p:cNvSpPr>
          <p:nvPr/>
        </p:nvSpPr>
        <p:spPr bwMode="auto">
          <a:xfrm>
            <a:off x="8577772" y="6337646"/>
            <a:ext cx="1339121" cy="43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45719" tIns="45719" rIns="45719" bIns="45719">
            <a:spAutoFit/>
          </a:bodyPr>
          <a:lstStyle/>
          <a:p>
            <a:pPr algn="ctr" eaLnBrk="1"/>
            <a:r>
              <a:rPr lang="en-US" altLang="en-US" sz="2200" b="1" dirty="0">
                <a:solidFill>
                  <a:srgbClr val="FFFFFF"/>
                </a:solidFill>
                <a:latin typeface="+mj-lt"/>
                <a:ea typeface="Gabarito"/>
                <a:cs typeface="Gabarito"/>
                <a:sym typeface="Gabarito"/>
              </a:rPr>
              <a:t>4</a:t>
            </a:r>
          </a:p>
        </p:txBody>
      </p:sp>
    </p:spTree>
    <p:extLst>
      <p:ext uri="{BB962C8B-B14F-4D97-AF65-F5344CB8AC3E}">
        <p14:creationId xmlns:p14="http://schemas.microsoft.com/office/powerpoint/2010/main" val="4219909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D1F1D8-14B4-4A3A-B21C-BCC7145C1511}"/>
              </a:ext>
            </a:extLst>
          </p:cNvPr>
          <p:cNvSpPr>
            <a:spLocks noGrp="1"/>
          </p:cNvSpPr>
          <p:nvPr>
            <p:ph type="body" idx="2"/>
          </p:nvPr>
        </p:nvSpPr>
        <p:spPr>
          <a:xfrm>
            <a:off x="8128000" y="3371850"/>
            <a:ext cx="7315200" cy="3600473"/>
          </a:xfrm>
        </p:spPr>
        <p:txBody>
          <a:bodyPr/>
          <a:lstStyle/>
          <a:p>
            <a:r>
              <a:rPr lang="en-US" dirty="0"/>
              <a:t>It automatically generates class structures, methods, and attributes based on context.</a:t>
            </a:r>
          </a:p>
          <a:p>
            <a:r>
              <a:rPr lang="en-US" dirty="0"/>
              <a:t>It rewrites Python's OOP principles to create a new programming paradigm.</a:t>
            </a:r>
          </a:p>
          <a:p>
            <a:r>
              <a:rPr lang="en-US" dirty="0"/>
              <a:t>It removes the need for defining constructors and instance variables manually.</a:t>
            </a:r>
          </a:p>
          <a:p>
            <a:r>
              <a:rPr lang="en-US" dirty="0"/>
              <a:t>It restricts developers from modifying generated class methods.</a:t>
            </a:r>
          </a:p>
        </p:txBody>
      </p:sp>
      <p:sp>
        <p:nvSpPr>
          <p:cNvPr id="3" name="Text Placeholder 2">
            <a:extLst>
              <a:ext uri="{FF2B5EF4-FFF2-40B4-BE49-F238E27FC236}">
                <a16:creationId xmlns:a16="http://schemas.microsoft.com/office/drawing/2014/main" id="{75620A4B-3BA0-5D30-4A2D-EC539E28A192}"/>
              </a:ext>
            </a:extLst>
          </p:cNvPr>
          <p:cNvSpPr>
            <a:spLocks noGrp="1"/>
          </p:cNvSpPr>
          <p:nvPr>
            <p:ph type="body" idx="10"/>
          </p:nvPr>
        </p:nvSpPr>
        <p:spPr>
          <a:xfrm>
            <a:off x="8128000" y="2499874"/>
            <a:ext cx="7315200" cy="771878"/>
          </a:xfrm>
        </p:spPr>
        <p:txBody>
          <a:bodyPr/>
          <a:lstStyle/>
          <a:p>
            <a:r>
              <a:rPr lang="en-US" dirty="0"/>
              <a:t>How does GitHub Copilot assist in writing </a:t>
            </a:r>
            <a:endParaRPr lang="en-US"/>
          </a:p>
          <a:p>
            <a:r>
              <a:rPr lang="en-US" dirty="0"/>
              <a:t>Object-Oriented Programming (OOP) code in Python?</a:t>
            </a:r>
          </a:p>
        </p:txBody>
      </p:sp>
    </p:spTree>
    <p:extLst>
      <p:ext uri="{BB962C8B-B14F-4D97-AF65-F5344CB8AC3E}">
        <p14:creationId xmlns:p14="http://schemas.microsoft.com/office/powerpoint/2010/main" val="38809598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A3049E-5936-85E0-4569-047ADA2B0313}"/>
              </a:ext>
            </a:extLst>
          </p:cNvPr>
          <p:cNvSpPr>
            <a:spLocks noGrp="1"/>
          </p:cNvSpPr>
          <p:nvPr>
            <p:ph type="body" idx="10"/>
          </p:nvPr>
        </p:nvSpPr>
        <p:spPr/>
        <p:txBody>
          <a:bodyPr/>
          <a:lstStyle/>
          <a:p>
            <a:r>
              <a:rPr lang="en-US" b="1" dirty="0"/>
              <a:t>Debugging and Refining AI-Generated Code</a:t>
            </a:r>
          </a:p>
        </p:txBody>
      </p:sp>
    </p:spTree>
    <p:extLst>
      <p:ext uri="{BB962C8B-B14F-4D97-AF65-F5344CB8AC3E}">
        <p14:creationId xmlns:p14="http://schemas.microsoft.com/office/powerpoint/2010/main" val="26871512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1EB83E-C4FB-311E-87AE-9A77C74B510F}"/>
              </a:ext>
            </a:extLst>
          </p:cNvPr>
          <p:cNvSpPr>
            <a:spLocks noGrp="1"/>
          </p:cNvSpPr>
          <p:nvPr>
            <p:ph type="body" idx="10"/>
          </p:nvPr>
        </p:nvSpPr>
        <p:spPr/>
        <p:txBody>
          <a:bodyPr/>
          <a:lstStyle/>
          <a:p>
            <a:r>
              <a:rPr lang="en-US" dirty="0"/>
              <a:t>AI-generated code is powerful but often produces errors or hallucinations that must be carefully reviewed. Below are key reasons why understanding AI errors is essential:</a:t>
            </a:r>
          </a:p>
        </p:txBody>
      </p:sp>
      <p:sp>
        <p:nvSpPr>
          <p:cNvPr id="4" name="Title 3">
            <a:extLst>
              <a:ext uri="{FF2B5EF4-FFF2-40B4-BE49-F238E27FC236}">
                <a16:creationId xmlns:a16="http://schemas.microsoft.com/office/drawing/2014/main" id="{5C597AF4-9E3C-DD1E-E936-8C9032251EA5}"/>
              </a:ext>
            </a:extLst>
          </p:cNvPr>
          <p:cNvSpPr>
            <a:spLocks noGrp="1"/>
          </p:cNvSpPr>
          <p:nvPr>
            <p:ph type="title"/>
          </p:nvPr>
        </p:nvSpPr>
        <p:spPr/>
        <p:txBody>
          <a:bodyPr>
            <a:normAutofit/>
          </a:bodyPr>
          <a:lstStyle/>
          <a:p>
            <a:r>
              <a:rPr lang="en-US" b="1" dirty="0"/>
              <a:t>Introduction to AI-Generated Errors </a:t>
            </a:r>
            <a:r>
              <a:rPr lang="en-US" b="1"/>
              <a:t>and</a:t>
            </a:r>
            <a:r>
              <a:rPr lang="en-US" b="1" dirty="0"/>
              <a:t> Hallucinations</a:t>
            </a:r>
            <a:endParaRPr lang="en-US" dirty="0"/>
          </a:p>
        </p:txBody>
      </p:sp>
      <p:sp>
        <p:nvSpPr>
          <p:cNvPr id="5" name="Google Shape;805;p106">
            <a:extLst>
              <a:ext uri="{FF2B5EF4-FFF2-40B4-BE49-F238E27FC236}">
                <a16:creationId xmlns:a16="http://schemas.microsoft.com/office/drawing/2014/main" id="{12E53EF4-4667-E2CC-53E9-9965A5A804FC}"/>
              </a:ext>
            </a:extLst>
          </p:cNvPr>
          <p:cNvSpPr/>
          <p:nvPr/>
        </p:nvSpPr>
        <p:spPr>
          <a:xfrm>
            <a:off x="6546206" y="4453364"/>
            <a:ext cx="1450338" cy="1999516"/>
          </a:xfrm>
          <a:custGeom>
            <a:avLst/>
            <a:gdLst/>
            <a:ahLst/>
            <a:cxnLst/>
            <a:rect l="l" t="t" r="r" b="b"/>
            <a:pathLst>
              <a:path w="243" h="335" extrusionOk="0">
                <a:moveTo>
                  <a:pt x="183" y="335"/>
                </a:moveTo>
                <a:cubicBezTo>
                  <a:pt x="77" y="301"/>
                  <a:pt x="0" y="202"/>
                  <a:pt x="0" y="86"/>
                </a:cubicBezTo>
                <a:cubicBezTo>
                  <a:pt x="0" y="65"/>
                  <a:pt x="3" y="44"/>
                  <a:pt x="8" y="24"/>
                </a:cubicBezTo>
                <a:cubicBezTo>
                  <a:pt x="13" y="25"/>
                  <a:pt x="18" y="26"/>
                  <a:pt x="23" y="26"/>
                </a:cubicBezTo>
                <a:cubicBezTo>
                  <a:pt x="46" y="26"/>
                  <a:pt x="67" y="16"/>
                  <a:pt x="82" y="0"/>
                </a:cubicBezTo>
                <a:cubicBezTo>
                  <a:pt x="183" y="58"/>
                  <a:pt x="183" y="58"/>
                  <a:pt x="183" y="58"/>
                </a:cubicBezTo>
                <a:cubicBezTo>
                  <a:pt x="181" y="65"/>
                  <a:pt x="180" y="71"/>
                  <a:pt x="180" y="78"/>
                </a:cubicBezTo>
                <a:cubicBezTo>
                  <a:pt x="180" y="117"/>
                  <a:pt x="207" y="149"/>
                  <a:pt x="243" y="157"/>
                </a:cubicBezTo>
                <a:cubicBezTo>
                  <a:pt x="243" y="278"/>
                  <a:pt x="243" y="278"/>
                  <a:pt x="243" y="278"/>
                </a:cubicBezTo>
                <a:cubicBezTo>
                  <a:pt x="214" y="285"/>
                  <a:pt x="191" y="307"/>
                  <a:pt x="183" y="335"/>
                </a:cubicBezTo>
              </a:path>
            </a:pathLst>
          </a:cu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dirty="0">
              <a:solidFill>
                <a:schemeClr val="tx1">
                  <a:lumMod val="75000"/>
                  <a:lumOff val="25000"/>
                </a:schemeClr>
              </a:solidFill>
              <a:latin typeface="+mj-lt"/>
              <a:ea typeface="Arial"/>
              <a:cs typeface="Arial"/>
              <a:sym typeface="Arial"/>
            </a:endParaRPr>
          </a:p>
        </p:txBody>
      </p:sp>
      <p:sp>
        <p:nvSpPr>
          <p:cNvPr id="6" name="Google Shape;806;p106">
            <a:extLst>
              <a:ext uri="{FF2B5EF4-FFF2-40B4-BE49-F238E27FC236}">
                <a16:creationId xmlns:a16="http://schemas.microsoft.com/office/drawing/2014/main" id="{1A2304A0-30DE-258C-2776-29158238840A}"/>
              </a:ext>
            </a:extLst>
          </p:cNvPr>
          <p:cNvSpPr/>
          <p:nvPr/>
        </p:nvSpPr>
        <p:spPr>
          <a:xfrm>
            <a:off x="7833270" y="4639131"/>
            <a:ext cx="589465" cy="591586"/>
          </a:xfrm>
          <a:prstGeom prst="ellipse">
            <a:avLst/>
          </a:prstGeom>
          <a:solidFill>
            <a:schemeClr val="l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dirty="0">
              <a:solidFill>
                <a:schemeClr val="tx1">
                  <a:lumMod val="75000"/>
                  <a:lumOff val="25000"/>
                </a:schemeClr>
              </a:solidFill>
              <a:latin typeface="+mj-lt"/>
              <a:ea typeface="Arial"/>
              <a:cs typeface="Arial"/>
              <a:sym typeface="Arial"/>
            </a:endParaRPr>
          </a:p>
        </p:txBody>
      </p:sp>
      <p:sp>
        <p:nvSpPr>
          <p:cNvPr id="7" name="Google Shape;807;p106">
            <a:extLst>
              <a:ext uri="{FF2B5EF4-FFF2-40B4-BE49-F238E27FC236}">
                <a16:creationId xmlns:a16="http://schemas.microsoft.com/office/drawing/2014/main" id="{67C10FB3-FCF0-B1A2-76B2-FAEE4BEEFF93}"/>
              </a:ext>
            </a:extLst>
          </p:cNvPr>
          <p:cNvSpPr/>
          <p:nvPr/>
        </p:nvSpPr>
        <p:spPr>
          <a:xfrm>
            <a:off x="7833270" y="6337056"/>
            <a:ext cx="589465" cy="589465"/>
          </a:xfrm>
          <a:prstGeom prst="ellipse">
            <a:avLst/>
          </a:prstGeom>
          <a:solidFill>
            <a:schemeClr val="accent3"/>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dirty="0">
              <a:solidFill>
                <a:schemeClr val="tx1">
                  <a:lumMod val="75000"/>
                  <a:lumOff val="25000"/>
                </a:schemeClr>
              </a:solidFill>
              <a:latin typeface="+mj-lt"/>
              <a:ea typeface="Arial"/>
              <a:cs typeface="Arial"/>
              <a:sym typeface="Arial"/>
            </a:endParaRPr>
          </a:p>
        </p:txBody>
      </p:sp>
      <p:sp>
        <p:nvSpPr>
          <p:cNvPr id="8" name="Google Shape;808;p106">
            <a:extLst>
              <a:ext uri="{FF2B5EF4-FFF2-40B4-BE49-F238E27FC236}">
                <a16:creationId xmlns:a16="http://schemas.microsoft.com/office/drawing/2014/main" id="{58CC9339-435C-7598-0671-344D476366DF}"/>
              </a:ext>
            </a:extLst>
          </p:cNvPr>
          <p:cNvSpPr/>
          <p:nvPr/>
        </p:nvSpPr>
        <p:spPr>
          <a:xfrm>
            <a:off x="8272022" y="4472427"/>
            <a:ext cx="1443977" cy="1999516"/>
          </a:xfrm>
          <a:custGeom>
            <a:avLst/>
            <a:gdLst/>
            <a:ahLst/>
            <a:cxnLst/>
            <a:rect l="l" t="t" r="r" b="b"/>
            <a:pathLst>
              <a:path w="242" h="335" extrusionOk="0">
                <a:moveTo>
                  <a:pt x="59" y="335"/>
                </a:moveTo>
                <a:cubicBezTo>
                  <a:pt x="51" y="307"/>
                  <a:pt x="28" y="285"/>
                  <a:pt x="0" y="278"/>
                </a:cubicBezTo>
                <a:cubicBezTo>
                  <a:pt x="0" y="157"/>
                  <a:pt x="0" y="157"/>
                  <a:pt x="0" y="157"/>
                </a:cubicBezTo>
                <a:cubicBezTo>
                  <a:pt x="36" y="149"/>
                  <a:pt x="62" y="117"/>
                  <a:pt x="62" y="78"/>
                </a:cubicBezTo>
                <a:cubicBezTo>
                  <a:pt x="62" y="71"/>
                  <a:pt x="62" y="65"/>
                  <a:pt x="60" y="58"/>
                </a:cubicBezTo>
                <a:cubicBezTo>
                  <a:pt x="160" y="0"/>
                  <a:pt x="160" y="0"/>
                  <a:pt x="160" y="0"/>
                </a:cubicBezTo>
                <a:cubicBezTo>
                  <a:pt x="175" y="16"/>
                  <a:pt x="197" y="26"/>
                  <a:pt x="219" y="26"/>
                </a:cubicBezTo>
                <a:cubicBezTo>
                  <a:pt x="225" y="26"/>
                  <a:pt x="230" y="25"/>
                  <a:pt x="235" y="24"/>
                </a:cubicBezTo>
                <a:cubicBezTo>
                  <a:pt x="239" y="44"/>
                  <a:pt x="242" y="65"/>
                  <a:pt x="242" y="86"/>
                </a:cubicBezTo>
                <a:cubicBezTo>
                  <a:pt x="242" y="202"/>
                  <a:pt x="165" y="301"/>
                  <a:pt x="59" y="335"/>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dirty="0">
              <a:solidFill>
                <a:schemeClr val="tx1">
                  <a:lumMod val="75000"/>
                  <a:lumOff val="25000"/>
                </a:schemeClr>
              </a:solidFill>
              <a:latin typeface="+mj-lt"/>
              <a:ea typeface="Arial"/>
              <a:cs typeface="Arial"/>
              <a:sym typeface="Arial"/>
            </a:endParaRPr>
          </a:p>
        </p:txBody>
      </p:sp>
      <p:sp>
        <p:nvSpPr>
          <p:cNvPr id="9" name="Google Shape;809;p106">
            <a:extLst>
              <a:ext uri="{FF2B5EF4-FFF2-40B4-BE49-F238E27FC236}">
                <a16:creationId xmlns:a16="http://schemas.microsoft.com/office/drawing/2014/main" id="{A5A9E7FC-0EBC-F802-DD84-7674AE87BDB3}"/>
              </a:ext>
            </a:extLst>
          </p:cNvPr>
          <p:cNvSpPr/>
          <p:nvPr/>
        </p:nvSpPr>
        <p:spPr>
          <a:xfrm>
            <a:off x="9265414" y="3791209"/>
            <a:ext cx="642475" cy="591586"/>
          </a:xfrm>
          <a:custGeom>
            <a:avLst/>
            <a:gdLst/>
            <a:ahLst/>
            <a:cxnLst/>
            <a:rect l="l" t="t" r="r" b="b"/>
            <a:pathLst>
              <a:path w="108" h="99" extrusionOk="0">
                <a:moveTo>
                  <a:pt x="94" y="25"/>
                </a:moveTo>
                <a:cubicBezTo>
                  <a:pt x="108" y="49"/>
                  <a:pt x="100" y="79"/>
                  <a:pt x="76" y="92"/>
                </a:cubicBezTo>
                <a:cubicBezTo>
                  <a:pt x="69" y="97"/>
                  <a:pt x="60" y="99"/>
                  <a:pt x="51" y="99"/>
                </a:cubicBezTo>
                <a:cubicBezTo>
                  <a:pt x="34" y="99"/>
                  <a:pt x="17" y="90"/>
                  <a:pt x="9" y="74"/>
                </a:cubicBezTo>
                <a:cubicBezTo>
                  <a:pt x="2" y="63"/>
                  <a:pt x="0" y="50"/>
                  <a:pt x="4" y="37"/>
                </a:cubicBezTo>
                <a:cubicBezTo>
                  <a:pt x="7" y="24"/>
                  <a:pt x="15" y="14"/>
                  <a:pt x="27" y="7"/>
                </a:cubicBezTo>
                <a:cubicBezTo>
                  <a:pt x="34" y="3"/>
                  <a:pt x="43" y="0"/>
                  <a:pt x="51" y="0"/>
                </a:cubicBezTo>
                <a:cubicBezTo>
                  <a:pt x="69" y="0"/>
                  <a:pt x="85" y="10"/>
                  <a:pt x="94" y="25"/>
                </a:cubicBezTo>
              </a:path>
            </a:pathLst>
          </a:custGeom>
          <a:solidFill>
            <a:schemeClr val="accent2"/>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dirty="0">
              <a:solidFill>
                <a:schemeClr val="tx1">
                  <a:lumMod val="75000"/>
                  <a:lumOff val="25000"/>
                </a:schemeClr>
              </a:solidFill>
              <a:latin typeface="+mj-lt"/>
              <a:ea typeface="Arial"/>
              <a:cs typeface="Arial"/>
              <a:sym typeface="Arial"/>
            </a:endParaRPr>
          </a:p>
        </p:txBody>
      </p:sp>
      <p:sp>
        <p:nvSpPr>
          <p:cNvPr id="10" name="Google Shape;810;p106">
            <a:extLst>
              <a:ext uri="{FF2B5EF4-FFF2-40B4-BE49-F238E27FC236}">
                <a16:creationId xmlns:a16="http://schemas.microsoft.com/office/drawing/2014/main" id="{43009341-FC1E-2E56-CD2F-32283C3ED9A9}"/>
              </a:ext>
            </a:extLst>
          </p:cNvPr>
          <p:cNvSpPr/>
          <p:nvPr/>
        </p:nvSpPr>
        <p:spPr>
          <a:xfrm>
            <a:off x="7080533" y="3397905"/>
            <a:ext cx="2094933" cy="1193773"/>
          </a:xfrm>
          <a:custGeom>
            <a:avLst/>
            <a:gdLst/>
            <a:ahLst/>
            <a:cxnLst/>
            <a:rect l="l" t="t" r="r" b="b"/>
            <a:pathLst>
              <a:path w="351" h="200" extrusionOk="0">
                <a:moveTo>
                  <a:pt x="351" y="68"/>
                </a:moveTo>
                <a:cubicBezTo>
                  <a:pt x="343" y="77"/>
                  <a:pt x="338" y="87"/>
                  <a:pt x="335" y="99"/>
                </a:cubicBezTo>
                <a:cubicBezTo>
                  <a:pt x="331" y="114"/>
                  <a:pt x="331" y="129"/>
                  <a:pt x="336" y="143"/>
                </a:cubicBezTo>
                <a:cubicBezTo>
                  <a:pt x="237" y="200"/>
                  <a:pt x="237" y="200"/>
                  <a:pt x="237" y="200"/>
                </a:cubicBezTo>
                <a:cubicBezTo>
                  <a:pt x="222" y="183"/>
                  <a:pt x="200" y="172"/>
                  <a:pt x="175" y="172"/>
                </a:cubicBezTo>
                <a:cubicBezTo>
                  <a:pt x="151" y="172"/>
                  <a:pt x="129" y="183"/>
                  <a:pt x="114" y="200"/>
                </a:cubicBezTo>
                <a:cubicBezTo>
                  <a:pt x="15" y="143"/>
                  <a:pt x="15" y="143"/>
                  <a:pt x="15" y="143"/>
                </a:cubicBezTo>
                <a:cubicBezTo>
                  <a:pt x="19" y="129"/>
                  <a:pt x="19" y="114"/>
                  <a:pt x="16" y="99"/>
                </a:cubicBezTo>
                <a:cubicBezTo>
                  <a:pt x="12" y="87"/>
                  <a:pt x="7" y="77"/>
                  <a:pt x="0" y="68"/>
                </a:cubicBezTo>
                <a:cubicBezTo>
                  <a:pt x="46" y="26"/>
                  <a:pt x="108" y="0"/>
                  <a:pt x="175" y="0"/>
                </a:cubicBezTo>
                <a:cubicBezTo>
                  <a:pt x="243" y="0"/>
                  <a:pt x="304" y="26"/>
                  <a:pt x="351" y="68"/>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dirty="0">
              <a:solidFill>
                <a:schemeClr val="tx1">
                  <a:lumMod val="75000"/>
                  <a:lumOff val="25000"/>
                </a:schemeClr>
              </a:solidFill>
              <a:latin typeface="+mj-lt"/>
              <a:ea typeface="Arial"/>
              <a:cs typeface="Arial"/>
              <a:sym typeface="Arial"/>
            </a:endParaRPr>
          </a:p>
        </p:txBody>
      </p:sp>
      <p:sp>
        <p:nvSpPr>
          <p:cNvPr id="11" name="Google Shape;811;p106">
            <a:extLst>
              <a:ext uri="{FF2B5EF4-FFF2-40B4-BE49-F238E27FC236}">
                <a16:creationId xmlns:a16="http://schemas.microsoft.com/office/drawing/2014/main" id="{BD371DFF-B9FF-5ED2-6369-1F8DBDEA9C3F}"/>
              </a:ext>
            </a:extLst>
          </p:cNvPr>
          <p:cNvSpPr/>
          <p:nvPr/>
        </p:nvSpPr>
        <p:spPr>
          <a:xfrm>
            <a:off x="6394449" y="3830399"/>
            <a:ext cx="606428" cy="591586"/>
          </a:xfrm>
          <a:custGeom>
            <a:avLst/>
            <a:gdLst/>
            <a:ahLst/>
            <a:cxnLst/>
            <a:rect l="l" t="t" r="r" b="b"/>
            <a:pathLst>
              <a:path w="102" h="99" extrusionOk="0">
                <a:moveTo>
                  <a:pt x="8" y="25"/>
                </a:moveTo>
                <a:cubicBezTo>
                  <a:pt x="17" y="10"/>
                  <a:pt x="34" y="0"/>
                  <a:pt x="51" y="0"/>
                </a:cubicBezTo>
                <a:cubicBezTo>
                  <a:pt x="60" y="0"/>
                  <a:pt x="68" y="3"/>
                  <a:pt x="76" y="7"/>
                </a:cubicBezTo>
                <a:cubicBezTo>
                  <a:pt x="87" y="14"/>
                  <a:pt x="95" y="24"/>
                  <a:pt x="99" y="37"/>
                </a:cubicBezTo>
                <a:cubicBezTo>
                  <a:pt x="102" y="50"/>
                  <a:pt x="100" y="63"/>
                  <a:pt x="94" y="74"/>
                </a:cubicBezTo>
                <a:cubicBezTo>
                  <a:pt x="85" y="90"/>
                  <a:pt x="69" y="99"/>
                  <a:pt x="51" y="99"/>
                </a:cubicBezTo>
                <a:cubicBezTo>
                  <a:pt x="42" y="99"/>
                  <a:pt x="34" y="97"/>
                  <a:pt x="26" y="92"/>
                </a:cubicBezTo>
                <a:cubicBezTo>
                  <a:pt x="15" y="86"/>
                  <a:pt x="7" y="75"/>
                  <a:pt x="3" y="63"/>
                </a:cubicBezTo>
                <a:cubicBezTo>
                  <a:pt x="0" y="50"/>
                  <a:pt x="2" y="37"/>
                  <a:pt x="8" y="25"/>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None/>
            </a:pPr>
            <a:endParaRPr sz="2200" b="0" i="0" u="none" strike="noStrike" cap="none" dirty="0">
              <a:solidFill>
                <a:schemeClr val="tx1">
                  <a:lumMod val="75000"/>
                  <a:lumOff val="25000"/>
                </a:schemeClr>
              </a:solidFill>
              <a:latin typeface="+mj-lt"/>
              <a:ea typeface="Arial"/>
              <a:cs typeface="Arial"/>
              <a:sym typeface="Arial"/>
            </a:endParaRPr>
          </a:p>
        </p:txBody>
      </p:sp>
      <p:sp>
        <p:nvSpPr>
          <p:cNvPr id="12" name="Text_3">
            <a:extLst>
              <a:ext uri="{FF2B5EF4-FFF2-40B4-BE49-F238E27FC236}">
                <a16:creationId xmlns:a16="http://schemas.microsoft.com/office/drawing/2014/main" id="{61A8A5F3-B5DA-4554-DA06-C9D71EB8C428}"/>
              </a:ext>
            </a:extLst>
          </p:cNvPr>
          <p:cNvSpPr txBox="1"/>
          <p:nvPr/>
        </p:nvSpPr>
        <p:spPr>
          <a:xfrm>
            <a:off x="6268649" y="7066803"/>
            <a:ext cx="3743413" cy="1250110"/>
          </a:xfrm>
          <a:prstGeom prst="rect">
            <a:avLst/>
          </a:prstGeom>
          <a:noFill/>
          <a:ln>
            <a:noFill/>
          </a:ln>
        </p:spPr>
        <p:txBody>
          <a:bodyPr spcFirstLastPara="1" wrap="square" lIns="91425" tIns="45700" rIns="91425" bIns="45700" anchor="t" anchorCtr="0">
            <a:spAutoFit/>
          </a:bodyPr>
          <a:lstStyle/>
          <a:p>
            <a:pPr marL="0" marR="0" lvl="0" indent="0" algn="ctr" rtl="0">
              <a:lnSpc>
                <a:spcPct val="114000"/>
              </a:lnSpc>
              <a:spcBef>
                <a:spcPts val="0"/>
              </a:spcBef>
              <a:spcAft>
                <a:spcPts val="0"/>
              </a:spcAft>
              <a:buNone/>
            </a:pPr>
            <a:r>
              <a:rPr lang="en-US" sz="2200" dirty="0">
                <a:solidFill>
                  <a:schemeClr val="tx1">
                    <a:lumMod val="75000"/>
                    <a:lumOff val="25000"/>
                  </a:schemeClr>
                </a:solidFill>
                <a:latin typeface="+mj-lt"/>
              </a:rPr>
              <a:t>AI may generate generic or inefficient solutions that need optimization</a:t>
            </a:r>
            <a:r>
              <a:rPr lang="en-US" sz="2200">
                <a:solidFill>
                  <a:schemeClr val="tx1">
                    <a:lumMod val="75000"/>
                    <a:lumOff val="25000"/>
                  </a:schemeClr>
                </a:solidFill>
                <a:latin typeface="+mj-lt"/>
              </a:rPr>
              <a:t>.</a:t>
            </a:r>
            <a:endParaRPr lang="en-US" sz="2200" dirty="0">
              <a:solidFill>
                <a:schemeClr val="tx1">
                  <a:lumMod val="75000"/>
                  <a:lumOff val="25000"/>
                </a:schemeClr>
              </a:solidFill>
              <a:latin typeface="+mj-lt"/>
            </a:endParaRPr>
          </a:p>
        </p:txBody>
      </p:sp>
      <p:sp>
        <p:nvSpPr>
          <p:cNvPr id="13" name="Text_2">
            <a:extLst>
              <a:ext uri="{FF2B5EF4-FFF2-40B4-BE49-F238E27FC236}">
                <a16:creationId xmlns:a16="http://schemas.microsoft.com/office/drawing/2014/main" id="{3F10FF5D-20C5-957F-F227-39A8885B3130}"/>
              </a:ext>
            </a:extLst>
          </p:cNvPr>
          <p:cNvSpPr txBox="1"/>
          <p:nvPr/>
        </p:nvSpPr>
        <p:spPr>
          <a:xfrm>
            <a:off x="9805947" y="3362880"/>
            <a:ext cx="4149687" cy="1250110"/>
          </a:xfrm>
          <a:prstGeom prst="rect">
            <a:avLst/>
          </a:prstGeom>
          <a:noFill/>
          <a:ln>
            <a:noFill/>
          </a:ln>
        </p:spPr>
        <p:txBody>
          <a:bodyPr spcFirstLastPara="1" wrap="square" lIns="91425" tIns="45700" rIns="91425" bIns="45700" anchor="ctr" anchorCtr="1">
            <a:spAutoFit/>
          </a:bodyPr>
          <a:lstStyle/>
          <a:p>
            <a:pPr marL="0" marR="0" lvl="0" indent="0" algn="ctr" rtl="0">
              <a:lnSpc>
                <a:spcPct val="114000"/>
              </a:lnSpc>
              <a:spcBef>
                <a:spcPts val="0"/>
              </a:spcBef>
              <a:spcAft>
                <a:spcPts val="0"/>
              </a:spcAft>
              <a:buNone/>
            </a:pPr>
            <a:r>
              <a:rPr lang="en-US" sz="2200" dirty="0">
                <a:solidFill>
                  <a:schemeClr val="tx1">
                    <a:lumMod val="75000"/>
                    <a:lumOff val="25000"/>
                  </a:schemeClr>
                </a:solidFill>
                <a:latin typeface="+mj-lt"/>
              </a:rPr>
              <a:t>AI lacks true reasoning and may misinterpret logic or requirements</a:t>
            </a:r>
            <a:r>
              <a:rPr lang="en-US" sz="2200">
                <a:solidFill>
                  <a:schemeClr val="tx1">
                    <a:lumMod val="75000"/>
                    <a:lumOff val="25000"/>
                  </a:schemeClr>
                </a:solidFill>
                <a:latin typeface="+mj-lt"/>
              </a:rPr>
              <a:t>.</a:t>
            </a:r>
            <a:endParaRPr sz="2200" dirty="0">
              <a:solidFill>
                <a:schemeClr val="tx1">
                  <a:lumMod val="75000"/>
                  <a:lumOff val="25000"/>
                </a:schemeClr>
              </a:solidFill>
              <a:latin typeface="+mj-lt"/>
            </a:endParaRPr>
          </a:p>
        </p:txBody>
      </p:sp>
      <p:sp>
        <p:nvSpPr>
          <p:cNvPr id="14" name="Text_1">
            <a:extLst>
              <a:ext uri="{FF2B5EF4-FFF2-40B4-BE49-F238E27FC236}">
                <a16:creationId xmlns:a16="http://schemas.microsoft.com/office/drawing/2014/main" id="{BF25E0A4-43B4-2F81-26C2-A46988F28D4A}"/>
              </a:ext>
            </a:extLst>
          </p:cNvPr>
          <p:cNvSpPr txBox="1"/>
          <p:nvPr/>
        </p:nvSpPr>
        <p:spPr>
          <a:xfrm>
            <a:off x="1690061" y="3356913"/>
            <a:ext cx="4659414" cy="1250110"/>
          </a:xfrm>
          <a:prstGeom prst="rect">
            <a:avLst/>
          </a:prstGeom>
          <a:noFill/>
          <a:ln>
            <a:noFill/>
          </a:ln>
        </p:spPr>
        <p:txBody>
          <a:bodyPr spcFirstLastPara="1" wrap="square" lIns="91425" tIns="45700" rIns="91425" bIns="45700" anchor="ctr" anchorCtr="1">
            <a:spAutoFit/>
          </a:bodyPr>
          <a:lstStyle/>
          <a:p>
            <a:pPr marL="0" marR="0" lvl="0" indent="0" algn="ctr" rtl="0">
              <a:lnSpc>
                <a:spcPct val="114000"/>
              </a:lnSpc>
              <a:spcBef>
                <a:spcPts val="0"/>
              </a:spcBef>
              <a:spcAft>
                <a:spcPts val="0"/>
              </a:spcAft>
              <a:buNone/>
            </a:pPr>
            <a:r>
              <a:rPr lang="en-US" sz="2200" dirty="0">
                <a:solidFill>
                  <a:schemeClr val="tx1">
                    <a:lumMod val="75000"/>
                    <a:lumOff val="25000"/>
                  </a:schemeClr>
                </a:solidFill>
                <a:latin typeface="+mj-lt"/>
              </a:rPr>
              <a:t>AI models generate code based on patterns, which can result in unexpected mistakes</a:t>
            </a:r>
            <a:r>
              <a:rPr lang="en-US" sz="2200">
                <a:solidFill>
                  <a:schemeClr val="tx1">
                    <a:lumMod val="75000"/>
                    <a:lumOff val="25000"/>
                  </a:schemeClr>
                </a:solidFill>
                <a:latin typeface="+mj-lt"/>
              </a:rPr>
              <a:t>.</a:t>
            </a:r>
            <a:endParaRPr sz="2200" dirty="0">
              <a:solidFill>
                <a:schemeClr val="tx1">
                  <a:lumMod val="75000"/>
                  <a:lumOff val="25000"/>
                </a:schemeClr>
              </a:solidFill>
              <a:latin typeface="+mj-lt"/>
            </a:endParaRPr>
          </a:p>
        </p:txBody>
      </p:sp>
      <p:sp>
        <p:nvSpPr>
          <p:cNvPr id="16" name="Brandline_LVC">
            <a:extLst>
              <a:ext uri="{FF2B5EF4-FFF2-40B4-BE49-F238E27FC236}">
                <a16:creationId xmlns:a16="http://schemas.microsoft.com/office/drawing/2014/main" id="{74FE1940-64B6-31A2-935E-16AA7249BF69}"/>
              </a:ext>
            </a:extLst>
          </p:cNvPr>
          <p:cNvSpPr/>
          <p:nvPr/>
        </p:nvSpPr>
        <p:spPr>
          <a:xfrm>
            <a:off x="2286000" y="816324"/>
            <a:ext cx="116820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72732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F81D70-E0D2-B96B-04FB-2ED8C887F818}"/>
              </a:ext>
            </a:extLst>
          </p:cNvPr>
          <p:cNvSpPr>
            <a:spLocks noGrp="1"/>
          </p:cNvSpPr>
          <p:nvPr>
            <p:ph type="body" idx="10"/>
          </p:nvPr>
        </p:nvSpPr>
        <p:spPr/>
        <p:txBody>
          <a:bodyPr/>
          <a:lstStyle/>
          <a:p>
            <a:r>
              <a:rPr lang="en-US" dirty="0"/>
              <a:t>AI-generated code often introduces various issues that need careful debugging. Below are the most common types of errors:</a:t>
            </a:r>
          </a:p>
        </p:txBody>
      </p:sp>
      <p:sp>
        <p:nvSpPr>
          <p:cNvPr id="4" name="Title 3">
            <a:extLst>
              <a:ext uri="{FF2B5EF4-FFF2-40B4-BE49-F238E27FC236}">
                <a16:creationId xmlns:a16="http://schemas.microsoft.com/office/drawing/2014/main" id="{0E60721A-1DD5-E03F-9206-43C59336240D}"/>
              </a:ext>
            </a:extLst>
          </p:cNvPr>
          <p:cNvSpPr>
            <a:spLocks noGrp="1"/>
          </p:cNvSpPr>
          <p:nvPr>
            <p:ph type="title"/>
          </p:nvPr>
        </p:nvSpPr>
        <p:spPr/>
        <p:txBody>
          <a:bodyPr/>
          <a:lstStyle/>
          <a:p>
            <a:r>
              <a:rPr lang="en-US" b="1" dirty="0"/>
              <a:t>Common AI-Generated Errors </a:t>
            </a:r>
            <a:r>
              <a:rPr lang="en-US" b="1"/>
              <a:t>and</a:t>
            </a:r>
            <a:r>
              <a:rPr lang="en-US" b="1" dirty="0"/>
              <a:t> Hallucinations</a:t>
            </a:r>
            <a:endParaRPr lang="en-US" dirty="0"/>
          </a:p>
        </p:txBody>
      </p:sp>
      <p:sp>
        <p:nvSpPr>
          <p:cNvPr id="6" name="Brandline_LVC">
            <a:extLst>
              <a:ext uri="{FF2B5EF4-FFF2-40B4-BE49-F238E27FC236}">
                <a16:creationId xmlns:a16="http://schemas.microsoft.com/office/drawing/2014/main" id="{7F14D23B-5B19-1573-0EEE-EB9C677EAE2C}"/>
              </a:ext>
            </a:extLst>
          </p:cNvPr>
          <p:cNvSpPr/>
          <p:nvPr/>
        </p:nvSpPr>
        <p:spPr>
          <a:xfrm>
            <a:off x="2984500" y="816324"/>
            <a:ext cx="1029303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1">
            <a:extLst>
              <a:ext uri="{FF2B5EF4-FFF2-40B4-BE49-F238E27FC236}">
                <a16:creationId xmlns:a16="http://schemas.microsoft.com/office/drawing/2014/main" id="{EB4D0A3F-6514-EBBA-572F-B0A6441A6C6B}"/>
              </a:ext>
            </a:extLst>
          </p:cNvPr>
          <p:cNvSpPr/>
          <p:nvPr/>
        </p:nvSpPr>
        <p:spPr>
          <a:xfrm>
            <a:off x="1291857" y="3589729"/>
            <a:ext cx="4348285" cy="2500124"/>
          </a:xfrm>
          <a:prstGeom prst="roundRect">
            <a:avLst>
              <a:gd name="adj" fmla="val 6512"/>
            </a:avLst>
          </a:prstGeom>
          <a:solidFill>
            <a:schemeClr val="accent5">
              <a:lumMod val="20000"/>
              <a:lumOff val="80000"/>
            </a:schemeClr>
          </a:solidFill>
          <a:ln w="12700">
            <a:miter lim="400000"/>
          </a:ln>
          <a:effectLst/>
        </p:spPr>
        <p:txBody>
          <a:bodyPr lIns="45719" rIns="45719" anchor="ctr"/>
          <a:lstStyle/>
          <a:p>
            <a:pPr algn="ctr" eaLnBrk="1"/>
            <a:endParaRPr lang="en-US" altLang="en-US" sz="2200" dirty="0">
              <a:solidFill>
                <a:schemeClr val="tx1">
                  <a:lumMod val="75000"/>
                  <a:lumOff val="25000"/>
                </a:schemeClr>
              </a:solidFill>
              <a:latin typeface="+mj-lt"/>
              <a:sym typeface="Helvetica" pitchFamily="2" charset="0"/>
            </a:endParaRPr>
          </a:p>
        </p:txBody>
      </p:sp>
      <p:sp>
        <p:nvSpPr>
          <p:cNvPr id="8" name="Rectangle: Rounded Corners 2">
            <a:extLst>
              <a:ext uri="{FF2B5EF4-FFF2-40B4-BE49-F238E27FC236}">
                <a16:creationId xmlns:a16="http://schemas.microsoft.com/office/drawing/2014/main" id="{7EEDF3C0-1EFA-D93A-388C-181B25F7C137}"/>
              </a:ext>
            </a:extLst>
          </p:cNvPr>
          <p:cNvSpPr/>
          <p:nvPr/>
        </p:nvSpPr>
        <p:spPr>
          <a:xfrm>
            <a:off x="5887237" y="3589729"/>
            <a:ext cx="4348286" cy="2500124"/>
          </a:xfrm>
          <a:prstGeom prst="roundRect">
            <a:avLst>
              <a:gd name="adj" fmla="val 6512"/>
            </a:avLst>
          </a:prstGeom>
          <a:solidFill>
            <a:schemeClr val="accent5">
              <a:lumMod val="20000"/>
              <a:lumOff val="80000"/>
            </a:schemeClr>
          </a:solidFill>
          <a:ln w="12700">
            <a:miter lim="400000"/>
          </a:ln>
          <a:effectLst/>
        </p:spPr>
        <p:txBody>
          <a:bodyPr lIns="45719" rIns="45719" anchor="ctr"/>
          <a:lstStyle/>
          <a:p>
            <a:pPr algn="ctr" eaLnBrk="1"/>
            <a:endParaRPr lang="en-US" altLang="en-US" sz="2200" dirty="0">
              <a:solidFill>
                <a:schemeClr val="tx1">
                  <a:lumMod val="75000"/>
                  <a:lumOff val="25000"/>
                </a:schemeClr>
              </a:solidFill>
              <a:latin typeface="+mj-lt"/>
              <a:sym typeface="Helvetica" pitchFamily="2" charset="0"/>
            </a:endParaRPr>
          </a:p>
        </p:txBody>
      </p:sp>
      <p:sp>
        <p:nvSpPr>
          <p:cNvPr id="9" name="Rectangle: Rounded Corners 3">
            <a:extLst>
              <a:ext uri="{FF2B5EF4-FFF2-40B4-BE49-F238E27FC236}">
                <a16:creationId xmlns:a16="http://schemas.microsoft.com/office/drawing/2014/main" id="{C483A588-72C2-246E-D21D-C4C284A501C7}"/>
              </a:ext>
            </a:extLst>
          </p:cNvPr>
          <p:cNvSpPr/>
          <p:nvPr/>
        </p:nvSpPr>
        <p:spPr>
          <a:xfrm>
            <a:off x="10443444" y="3589729"/>
            <a:ext cx="4348287" cy="2500124"/>
          </a:xfrm>
          <a:prstGeom prst="roundRect">
            <a:avLst>
              <a:gd name="adj" fmla="val 6512"/>
            </a:avLst>
          </a:prstGeom>
          <a:solidFill>
            <a:schemeClr val="accent5">
              <a:lumMod val="20000"/>
              <a:lumOff val="80000"/>
            </a:schemeClr>
          </a:solidFill>
          <a:ln w="12700">
            <a:miter lim="400000"/>
          </a:ln>
          <a:effectLst/>
        </p:spPr>
        <p:txBody>
          <a:bodyPr lIns="45719" rIns="45719" anchor="ctr"/>
          <a:lstStyle/>
          <a:p>
            <a:pPr algn="ctr" eaLnBrk="1"/>
            <a:endParaRPr lang="en-US" altLang="en-US" sz="2200" dirty="0">
              <a:solidFill>
                <a:schemeClr val="tx1">
                  <a:lumMod val="75000"/>
                  <a:lumOff val="25000"/>
                </a:schemeClr>
              </a:solidFill>
              <a:latin typeface="+mj-lt"/>
              <a:sym typeface="Helvetica" pitchFamily="2" charset="0"/>
            </a:endParaRPr>
          </a:p>
        </p:txBody>
      </p:sp>
      <p:sp>
        <p:nvSpPr>
          <p:cNvPr id="11" name="Rectangle: Rounded Corners 10">
            <a:extLst>
              <a:ext uri="{FF2B5EF4-FFF2-40B4-BE49-F238E27FC236}">
                <a16:creationId xmlns:a16="http://schemas.microsoft.com/office/drawing/2014/main" id="{4637017D-F3AB-B195-0896-C6B7A106A45A}"/>
              </a:ext>
            </a:extLst>
          </p:cNvPr>
          <p:cNvSpPr>
            <a:spLocks noChangeArrowheads="1"/>
          </p:cNvSpPr>
          <p:nvPr/>
        </p:nvSpPr>
        <p:spPr bwMode="auto">
          <a:xfrm rot="16200000">
            <a:off x="417968" y="4641083"/>
            <a:ext cx="1811487" cy="228190"/>
          </a:xfrm>
          <a:prstGeom prst="roundRect">
            <a:avLst>
              <a:gd name="adj" fmla="val 28468"/>
            </a:avLst>
          </a:prstGeom>
          <a:solidFill>
            <a:srgbClr val="3EADB0"/>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45719" rIns="45719" anchor="ctr"/>
          <a:lstStyle/>
          <a:p>
            <a:pPr algn="ctr" eaLnBrk="1"/>
            <a:endParaRPr lang="en-US" altLang="en-US" sz="2200" dirty="0">
              <a:solidFill>
                <a:schemeClr val="tx1">
                  <a:lumMod val="75000"/>
                  <a:lumOff val="25000"/>
                </a:schemeClr>
              </a:solidFill>
              <a:latin typeface="+mj-lt"/>
            </a:endParaRPr>
          </a:p>
        </p:txBody>
      </p:sp>
      <p:sp>
        <p:nvSpPr>
          <p:cNvPr id="12" name="Rectangle: Rounded Corners 11">
            <a:extLst>
              <a:ext uri="{FF2B5EF4-FFF2-40B4-BE49-F238E27FC236}">
                <a16:creationId xmlns:a16="http://schemas.microsoft.com/office/drawing/2014/main" id="{E73ACF28-0D4E-C17D-CAE1-86FED4AC2D8A}"/>
              </a:ext>
            </a:extLst>
          </p:cNvPr>
          <p:cNvSpPr/>
          <p:nvPr/>
        </p:nvSpPr>
        <p:spPr>
          <a:xfrm rot="16200000">
            <a:off x="5027407" y="4641083"/>
            <a:ext cx="1811487" cy="228190"/>
          </a:xfrm>
          <a:prstGeom prst="roundRect">
            <a:avLst>
              <a:gd name="adj" fmla="val 28469"/>
            </a:avLst>
          </a:prstGeom>
          <a:solidFill>
            <a:srgbClr val="BA7AB2"/>
          </a:solidFill>
          <a:ln w="12700">
            <a:miter lim="400000"/>
          </a:ln>
        </p:spPr>
        <p:txBody>
          <a:bodyPr lIns="45719" rIns="45719" anchor="ctr"/>
          <a:lstStyle/>
          <a:p>
            <a:pPr algn="ctr" eaLnBrk="1"/>
            <a:endParaRPr lang="en-US" altLang="en-US" sz="2200" dirty="0">
              <a:solidFill>
                <a:schemeClr val="tx1">
                  <a:lumMod val="75000"/>
                  <a:lumOff val="25000"/>
                </a:schemeClr>
              </a:solidFill>
              <a:latin typeface="+mj-lt"/>
            </a:endParaRPr>
          </a:p>
        </p:txBody>
      </p:sp>
      <p:sp>
        <p:nvSpPr>
          <p:cNvPr id="13" name="Rectangle: Rounded Corners 12">
            <a:extLst>
              <a:ext uri="{FF2B5EF4-FFF2-40B4-BE49-F238E27FC236}">
                <a16:creationId xmlns:a16="http://schemas.microsoft.com/office/drawing/2014/main" id="{B84CF781-F9CA-22DE-8D2D-D0431DA79778}"/>
              </a:ext>
            </a:extLst>
          </p:cNvPr>
          <p:cNvSpPr/>
          <p:nvPr/>
        </p:nvSpPr>
        <p:spPr>
          <a:xfrm rot="16200000">
            <a:off x="9620694" y="4677332"/>
            <a:ext cx="1811487" cy="230480"/>
          </a:xfrm>
          <a:prstGeom prst="roundRect">
            <a:avLst>
              <a:gd name="adj" fmla="val 28469"/>
            </a:avLst>
          </a:prstGeom>
          <a:solidFill>
            <a:srgbClr val="8189D4"/>
          </a:solidFill>
          <a:ln w="12700">
            <a:miter lim="400000"/>
          </a:ln>
        </p:spPr>
        <p:txBody>
          <a:bodyPr lIns="45719" rIns="45719" anchor="ctr"/>
          <a:lstStyle/>
          <a:p>
            <a:pPr algn="ctr" eaLnBrk="1"/>
            <a:endParaRPr lang="en-US" altLang="en-US" sz="2200" dirty="0">
              <a:solidFill>
                <a:schemeClr val="tx1">
                  <a:lumMod val="75000"/>
                  <a:lumOff val="25000"/>
                </a:schemeClr>
              </a:solidFill>
              <a:latin typeface="+mj-lt"/>
            </a:endParaRPr>
          </a:p>
        </p:txBody>
      </p:sp>
      <p:sp>
        <p:nvSpPr>
          <p:cNvPr id="15" name="Text_1">
            <a:extLst>
              <a:ext uri="{FF2B5EF4-FFF2-40B4-BE49-F238E27FC236}">
                <a16:creationId xmlns:a16="http://schemas.microsoft.com/office/drawing/2014/main" id="{81737C52-88FB-3931-4A29-949F42163325}"/>
              </a:ext>
            </a:extLst>
          </p:cNvPr>
          <p:cNvSpPr txBox="1">
            <a:spLocks noChangeArrowheads="1"/>
          </p:cNvSpPr>
          <p:nvPr/>
        </p:nvSpPr>
        <p:spPr bwMode="auto">
          <a:xfrm>
            <a:off x="1866134" y="4689831"/>
            <a:ext cx="3934018" cy="74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600"/>
              </a:spcBef>
            </a:pPr>
            <a:r>
              <a:rPr lang="en-US" altLang="en-US" sz="2200">
                <a:solidFill>
                  <a:schemeClr val="tx1">
                    <a:lumMod val="75000"/>
                    <a:lumOff val="25000"/>
                  </a:schemeClr>
                </a:solidFill>
                <a:latin typeface="+mj-lt"/>
              </a:rPr>
              <a:t>It</a:t>
            </a:r>
            <a:r>
              <a:rPr lang="en-US" altLang="en-US" sz="2200" dirty="0">
                <a:solidFill>
                  <a:schemeClr val="tx1">
                    <a:lumMod val="75000"/>
                    <a:lumOff val="25000"/>
                  </a:schemeClr>
                </a:solidFill>
                <a:latin typeface="+mj-lt"/>
              </a:rPr>
              <a:t> may suggest incorrect or outdated syntax</a:t>
            </a:r>
            <a:r>
              <a:rPr lang="en-US" altLang="en-US" sz="2200">
                <a:solidFill>
                  <a:schemeClr val="tx1">
                    <a:lumMod val="75000"/>
                    <a:lumOff val="25000"/>
                  </a:schemeClr>
                </a:solidFill>
                <a:latin typeface="+mj-lt"/>
              </a:rPr>
              <a:t>.</a:t>
            </a:r>
            <a:endParaRPr lang="en-US" altLang="en-US" sz="2200" dirty="0">
              <a:solidFill>
                <a:schemeClr val="tx1">
                  <a:lumMod val="75000"/>
                  <a:lumOff val="25000"/>
                </a:schemeClr>
              </a:solidFill>
              <a:latin typeface="+mj-lt"/>
            </a:endParaRPr>
          </a:p>
        </p:txBody>
      </p:sp>
      <p:sp>
        <p:nvSpPr>
          <p:cNvPr id="16" name="T_Text_1">
            <a:extLst>
              <a:ext uri="{FF2B5EF4-FFF2-40B4-BE49-F238E27FC236}">
                <a16:creationId xmlns:a16="http://schemas.microsoft.com/office/drawing/2014/main" id="{767C5EE1-C981-D385-6ADE-09A176B2211D}"/>
              </a:ext>
            </a:extLst>
          </p:cNvPr>
          <p:cNvSpPr txBox="1">
            <a:spLocks noChangeArrowheads="1"/>
          </p:cNvSpPr>
          <p:nvPr/>
        </p:nvSpPr>
        <p:spPr bwMode="auto">
          <a:xfrm>
            <a:off x="1866134" y="3996439"/>
            <a:ext cx="3572136"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pPr>
            <a:r>
              <a:rPr lang="en-US" altLang="en-US" sz="2200" b="1" dirty="0">
                <a:solidFill>
                  <a:schemeClr val="tx1">
                    <a:lumMod val="75000"/>
                    <a:lumOff val="25000"/>
                  </a:schemeClr>
                </a:solidFill>
                <a:latin typeface="+mj-lt"/>
                <a:sym typeface="Helvetica" pitchFamily="2" charset="0"/>
              </a:rPr>
              <a:t>Syntax errors</a:t>
            </a:r>
          </a:p>
        </p:txBody>
      </p:sp>
      <p:sp>
        <p:nvSpPr>
          <p:cNvPr id="17" name="Text_2">
            <a:extLst>
              <a:ext uri="{FF2B5EF4-FFF2-40B4-BE49-F238E27FC236}">
                <a16:creationId xmlns:a16="http://schemas.microsoft.com/office/drawing/2014/main" id="{5FF707D2-29B8-E5DB-C11D-EB50FDCD9B12}"/>
              </a:ext>
            </a:extLst>
          </p:cNvPr>
          <p:cNvSpPr txBox="1">
            <a:spLocks noChangeArrowheads="1"/>
          </p:cNvSpPr>
          <p:nvPr/>
        </p:nvSpPr>
        <p:spPr bwMode="auto">
          <a:xfrm>
            <a:off x="6408905" y="4618718"/>
            <a:ext cx="4034539" cy="1134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600"/>
              </a:spcBef>
            </a:pPr>
            <a:r>
              <a:rPr lang="en-US" altLang="en-US" sz="2200">
                <a:solidFill>
                  <a:schemeClr val="tx1">
                    <a:lumMod val="75000"/>
                    <a:lumOff val="25000"/>
                  </a:schemeClr>
                </a:solidFill>
                <a:latin typeface="+mj-lt"/>
              </a:rPr>
              <a:t>It</a:t>
            </a:r>
            <a:r>
              <a:rPr lang="en-US" altLang="en-US" sz="2200" dirty="0">
                <a:solidFill>
                  <a:schemeClr val="tx1">
                    <a:lumMod val="75000"/>
                    <a:lumOff val="25000"/>
                  </a:schemeClr>
                </a:solidFill>
                <a:latin typeface="+mj-lt"/>
              </a:rPr>
              <a:t> may misunderstand requirements, producing flawed logic</a:t>
            </a:r>
            <a:r>
              <a:rPr lang="en-US" altLang="en-US" sz="2200">
                <a:solidFill>
                  <a:schemeClr val="tx1">
                    <a:lumMod val="75000"/>
                    <a:lumOff val="25000"/>
                  </a:schemeClr>
                </a:solidFill>
                <a:latin typeface="+mj-lt"/>
              </a:rPr>
              <a:t>.</a:t>
            </a:r>
            <a:endParaRPr lang="en-US" altLang="en-US" sz="2200" dirty="0">
              <a:solidFill>
                <a:schemeClr val="tx1">
                  <a:lumMod val="75000"/>
                  <a:lumOff val="25000"/>
                </a:schemeClr>
              </a:solidFill>
              <a:latin typeface="+mj-lt"/>
            </a:endParaRPr>
          </a:p>
        </p:txBody>
      </p:sp>
      <p:sp>
        <p:nvSpPr>
          <p:cNvPr id="18" name="T_Text_2">
            <a:extLst>
              <a:ext uri="{FF2B5EF4-FFF2-40B4-BE49-F238E27FC236}">
                <a16:creationId xmlns:a16="http://schemas.microsoft.com/office/drawing/2014/main" id="{8B1E7944-C9ED-6841-DBB7-2CE2424E8F59}"/>
              </a:ext>
            </a:extLst>
          </p:cNvPr>
          <p:cNvSpPr txBox="1">
            <a:spLocks noChangeArrowheads="1"/>
          </p:cNvSpPr>
          <p:nvPr/>
        </p:nvSpPr>
        <p:spPr bwMode="auto">
          <a:xfrm>
            <a:off x="6496777" y="3996438"/>
            <a:ext cx="3572135" cy="36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pPr>
            <a:r>
              <a:rPr lang="en-US" altLang="en-US" sz="2200" b="1" dirty="0">
                <a:solidFill>
                  <a:schemeClr val="tx1">
                    <a:lumMod val="75000"/>
                    <a:lumOff val="25000"/>
                  </a:schemeClr>
                </a:solidFill>
                <a:latin typeface="+mj-lt"/>
                <a:sym typeface="Helvetica" pitchFamily="2" charset="0"/>
              </a:rPr>
              <a:t>Logical errors</a:t>
            </a:r>
          </a:p>
        </p:txBody>
      </p:sp>
      <p:sp>
        <p:nvSpPr>
          <p:cNvPr id="19" name="Text_3">
            <a:extLst>
              <a:ext uri="{FF2B5EF4-FFF2-40B4-BE49-F238E27FC236}">
                <a16:creationId xmlns:a16="http://schemas.microsoft.com/office/drawing/2014/main" id="{00760C0B-AC86-1780-872A-93828DA19D3A}"/>
              </a:ext>
            </a:extLst>
          </p:cNvPr>
          <p:cNvSpPr txBox="1">
            <a:spLocks noChangeArrowheads="1"/>
          </p:cNvSpPr>
          <p:nvPr/>
        </p:nvSpPr>
        <p:spPr bwMode="auto">
          <a:xfrm>
            <a:off x="11017721" y="4811687"/>
            <a:ext cx="3697670" cy="74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spcBef>
                <a:spcPts val="600"/>
              </a:spcBef>
            </a:pPr>
            <a:r>
              <a:rPr lang="en-US" altLang="en-US" sz="2200" dirty="0">
                <a:solidFill>
                  <a:schemeClr val="tx1">
                    <a:lumMod val="75000"/>
                    <a:lumOff val="25000"/>
                  </a:schemeClr>
                </a:solidFill>
                <a:latin typeface="+mj-lt"/>
              </a:rPr>
              <a:t>AI-generated code might not be scalable</a:t>
            </a:r>
            <a:r>
              <a:rPr lang="en-US" altLang="en-US" sz="2200">
                <a:solidFill>
                  <a:schemeClr val="tx1">
                    <a:lumMod val="75000"/>
                    <a:lumOff val="25000"/>
                  </a:schemeClr>
                </a:solidFill>
                <a:latin typeface="+mj-lt"/>
              </a:rPr>
              <a:t>.</a:t>
            </a:r>
            <a:endParaRPr lang="en-US" altLang="en-US" sz="2200" dirty="0">
              <a:solidFill>
                <a:schemeClr val="tx1">
                  <a:lumMod val="75000"/>
                  <a:lumOff val="25000"/>
                </a:schemeClr>
              </a:solidFill>
              <a:latin typeface="+mj-lt"/>
            </a:endParaRPr>
          </a:p>
        </p:txBody>
      </p:sp>
      <p:sp>
        <p:nvSpPr>
          <p:cNvPr id="20" name="T_Text_3">
            <a:extLst>
              <a:ext uri="{FF2B5EF4-FFF2-40B4-BE49-F238E27FC236}">
                <a16:creationId xmlns:a16="http://schemas.microsoft.com/office/drawing/2014/main" id="{7AF7CE8F-130E-50BC-A39B-AE4965E6AD0C}"/>
              </a:ext>
            </a:extLst>
          </p:cNvPr>
          <p:cNvSpPr txBox="1">
            <a:spLocks noChangeArrowheads="1"/>
          </p:cNvSpPr>
          <p:nvPr/>
        </p:nvSpPr>
        <p:spPr bwMode="auto">
          <a:xfrm>
            <a:off x="11017721" y="3886830"/>
            <a:ext cx="3572136" cy="74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p>
            <a:pPr eaLnBrk="1">
              <a:lnSpc>
                <a:spcPct val="114000"/>
              </a:lnSpc>
            </a:pPr>
            <a:r>
              <a:rPr lang="en-US" altLang="en-US" sz="2200" b="1" dirty="0">
                <a:solidFill>
                  <a:schemeClr val="tx1">
                    <a:lumMod val="75000"/>
                    <a:lumOff val="25000"/>
                  </a:schemeClr>
                </a:solidFill>
                <a:latin typeface="+mj-lt"/>
                <a:sym typeface="Helvetica" pitchFamily="2" charset="0"/>
              </a:rPr>
              <a:t>Hardcoded or inefficient solutions</a:t>
            </a:r>
          </a:p>
        </p:txBody>
      </p:sp>
    </p:spTree>
    <p:extLst>
      <p:ext uri="{BB962C8B-B14F-4D97-AF65-F5344CB8AC3E}">
        <p14:creationId xmlns:p14="http://schemas.microsoft.com/office/powerpoint/2010/main" val="23303713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B0AEACA-1174-8268-D65E-4C1B99F838A0}"/>
              </a:ext>
            </a:extLst>
          </p:cNvPr>
          <p:cNvSpPr>
            <a:spLocks noGrp="1"/>
          </p:cNvSpPr>
          <p:nvPr>
            <p:ph type="body" idx="10"/>
          </p:nvPr>
        </p:nvSpPr>
        <p:spPr/>
        <p:txBody>
          <a:bodyPr/>
          <a:lstStyle/>
          <a:p>
            <a:r>
              <a:rPr lang="en-US" dirty="0"/>
              <a:t>When AI misinterprets logic, it may produce incorrect calculations or results. Below is an example of such an issue:</a:t>
            </a:r>
          </a:p>
        </p:txBody>
      </p:sp>
      <p:sp>
        <p:nvSpPr>
          <p:cNvPr id="4" name="Title 3">
            <a:extLst>
              <a:ext uri="{FF2B5EF4-FFF2-40B4-BE49-F238E27FC236}">
                <a16:creationId xmlns:a16="http://schemas.microsoft.com/office/drawing/2014/main" id="{2E2021DE-6E2F-0CE2-B4B9-CEECECF40DCD}"/>
              </a:ext>
            </a:extLst>
          </p:cNvPr>
          <p:cNvSpPr>
            <a:spLocks noGrp="1"/>
          </p:cNvSpPr>
          <p:nvPr>
            <p:ph type="title"/>
          </p:nvPr>
        </p:nvSpPr>
        <p:spPr/>
        <p:txBody>
          <a:bodyPr>
            <a:normAutofit/>
          </a:bodyPr>
          <a:lstStyle/>
          <a:p>
            <a:r>
              <a:rPr lang="en-US" b="1" dirty="0"/>
              <a:t>Real-World Example: Misinterpretation of Logic by AI</a:t>
            </a:r>
            <a:endParaRPr lang="en-US" dirty="0"/>
          </a:p>
        </p:txBody>
      </p:sp>
      <p:sp>
        <p:nvSpPr>
          <p:cNvPr id="6" name="Brandline_LVC">
            <a:extLst>
              <a:ext uri="{FF2B5EF4-FFF2-40B4-BE49-F238E27FC236}">
                <a16:creationId xmlns:a16="http://schemas.microsoft.com/office/drawing/2014/main" id="{EE047A45-460E-E8C4-17E5-ABCD41499467}"/>
              </a:ext>
            </a:extLst>
          </p:cNvPr>
          <p:cNvSpPr/>
          <p:nvPr/>
        </p:nvSpPr>
        <p:spPr>
          <a:xfrm>
            <a:off x="2298700" y="816324"/>
            <a:ext cx="11672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86;p23">
            <a:extLst>
              <a:ext uri="{FF2B5EF4-FFF2-40B4-BE49-F238E27FC236}">
                <a16:creationId xmlns:a16="http://schemas.microsoft.com/office/drawing/2014/main" id="{3D53D106-8D83-D371-F9E0-996E1A248A60}"/>
              </a:ext>
            </a:extLst>
          </p:cNvPr>
          <p:cNvSpPr/>
          <p:nvPr/>
        </p:nvSpPr>
        <p:spPr>
          <a:xfrm>
            <a:off x="2324359" y="3012320"/>
            <a:ext cx="11290041" cy="5376816"/>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2200" b="0" i="0" u="none" strike="noStrike" cap="none" dirty="0">
              <a:solidFill>
                <a:schemeClr val="lt1"/>
              </a:solidFill>
              <a:latin typeface="+mj-lt"/>
              <a:ea typeface="Lato"/>
              <a:cs typeface="Lato"/>
              <a:sym typeface="Lato"/>
            </a:endParaRPr>
          </a:p>
        </p:txBody>
      </p:sp>
      <p:pic>
        <p:nvPicPr>
          <p:cNvPr id="15" name="Picture 14">
            <a:extLst>
              <a:ext uri="{FF2B5EF4-FFF2-40B4-BE49-F238E27FC236}">
                <a16:creationId xmlns:a16="http://schemas.microsoft.com/office/drawing/2014/main" id="{5C3605F8-4887-2819-7A70-29DCFB0C5294}"/>
              </a:ext>
            </a:extLst>
          </p:cNvPr>
          <p:cNvPicPr>
            <a:picLocks noChangeAspect="1"/>
          </p:cNvPicPr>
          <p:nvPr/>
        </p:nvPicPr>
        <p:blipFill>
          <a:blip r:embed="rId3"/>
          <a:srcRect l="1" t="13725"/>
          <a:stretch/>
        </p:blipFill>
        <p:spPr>
          <a:xfrm>
            <a:off x="6017481" y="4502476"/>
            <a:ext cx="6627688" cy="779729"/>
          </a:xfrm>
          <a:prstGeom prst="rect">
            <a:avLst/>
          </a:prstGeom>
        </p:spPr>
      </p:pic>
      <p:pic>
        <p:nvPicPr>
          <p:cNvPr id="17" name="Picture 16">
            <a:extLst>
              <a:ext uri="{FF2B5EF4-FFF2-40B4-BE49-F238E27FC236}">
                <a16:creationId xmlns:a16="http://schemas.microsoft.com/office/drawing/2014/main" id="{55B657EA-622C-0ED0-BDDF-F928E974DEA6}"/>
              </a:ext>
            </a:extLst>
          </p:cNvPr>
          <p:cNvPicPr>
            <a:picLocks noChangeAspect="1"/>
          </p:cNvPicPr>
          <p:nvPr/>
        </p:nvPicPr>
        <p:blipFill>
          <a:blip r:embed="rId4"/>
          <a:stretch>
            <a:fillRect/>
          </a:stretch>
        </p:blipFill>
        <p:spPr>
          <a:xfrm>
            <a:off x="6017481" y="6050695"/>
            <a:ext cx="6627688" cy="779728"/>
          </a:xfrm>
          <a:prstGeom prst="rect">
            <a:avLst/>
          </a:prstGeom>
        </p:spPr>
      </p:pic>
      <p:sp>
        <p:nvSpPr>
          <p:cNvPr id="20" name="TextBox 19">
            <a:extLst>
              <a:ext uri="{FF2B5EF4-FFF2-40B4-BE49-F238E27FC236}">
                <a16:creationId xmlns:a16="http://schemas.microsoft.com/office/drawing/2014/main" id="{F92A4FD4-516C-D39E-BB98-3B28AE036839}"/>
              </a:ext>
            </a:extLst>
          </p:cNvPr>
          <p:cNvSpPr txBox="1"/>
          <p:nvPr/>
        </p:nvSpPr>
        <p:spPr>
          <a:xfrm>
            <a:off x="2721734" y="3276810"/>
            <a:ext cx="10826101" cy="457176"/>
          </a:xfrm>
          <a:prstGeom prst="rect">
            <a:avLst/>
          </a:prstGeom>
          <a:noFill/>
        </p:spPr>
        <p:txBody>
          <a:bodyPr wrap="square">
            <a:spAutoFit/>
          </a:bodyPr>
          <a:lstStyle/>
          <a:p>
            <a:pPr>
              <a:lnSpc>
                <a:spcPct val="115000"/>
              </a:lnSpc>
            </a:pPr>
            <a:r>
              <a:rPr lang="en-US" sz="2200" b="1" dirty="0">
                <a:solidFill>
                  <a:srgbClr val="404040"/>
                </a:solidFill>
                <a:latin typeface="Open Sans" pitchFamily="2" charset="0"/>
              </a:rPr>
              <a:t>Problem:</a:t>
            </a:r>
            <a:r>
              <a:rPr lang="en-US" sz="2200" dirty="0">
                <a:solidFill>
                  <a:srgbClr val="404040"/>
                </a:solidFill>
                <a:latin typeface="Open Sans" pitchFamily="2" charset="0"/>
              </a:rPr>
              <a:t> AI generates incorrect logic for a simple sum of even numbers function.</a:t>
            </a:r>
          </a:p>
        </p:txBody>
      </p:sp>
      <p:sp>
        <p:nvSpPr>
          <p:cNvPr id="22" name="TextBox 21">
            <a:extLst>
              <a:ext uri="{FF2B5EF4-FFF2-40B4-BE49-F238E27FC236}">
                <a16:creationId xmlns:a16="http://schemas.microsoft.com/office/drawing/2014/main" id="{F607C502-066B-0DDC-1936-EA10DDFD3D6B}"/>
              </a:ext>
            </a:extLst>
          </p:cNvPr>
          <p:cNvSpPr txBox="1"/>
          <p:nvPr/>
        </p:nvSpPr>
        <p:spPr>
          <a:xfrm>
            <a:off x="2721733" y="4695443"/>
            <a:ext cx="2942369" cy="457176"/>
          </a:xfrm>
          <a:prstGeom prst="rect">
            <a:avLst/>
          </a:prstGeom>
          <a:noFill/>
        </p:spPr>
        <p:txBody>
          <a:bodyPr wrap="square">
            <a:spAutoFit/>
          </a:bodyPr>
          <a:lstStyle/>
          <a:p>
            <a:pPr>
              <a:lnSpc>
                <a:spcPct val="115000"/>
              </a:lnSpc>
            </a:pPr>
            <a:r>
              <a:rPr lang="en-US" sz="2200" b="1" dirty="0">
                <a:solidFill>
                  <a:srgbClr val="404040"/>
                </a:solidFill>
                <a:latin typeface="Open Sans" pitchFamily="2" charset="0"/>
              </a:rPr>
              <a:t>AI-suggested code:</a:t>
            </a:r>
          </a:p>
        </p:txBody>
      </p:sp>
      <p:sp>
        <p:nvSpPr>
          <p:cNvPr id="24" name="TextBox 23">
            <a:extLst>
              <a:ext uri="{FF2B5EF4-FFF2-40B4-BE49-F238E27FC236}">
                <a16:creationId xmlns:a16="http://schemas.microsoft.com/office/drawing/2014/main" id="{BC04BF6F-46CC-FFF5-9D5A-10127628757E}"/>
              </a:ext>
            </a:extLst>
          </p:cNvPr>
          <p:cNvSpPr txBox="1"/>
          <p:nvPr/>
        </p:nvSpPr>
        <p:spPr>
          <a:xfrm>
            <a:off x="2721733" y="6211971"/>
            <a:ext cx="2942369" cy="457176"/>
          </a:xfrm>
          <a:prstGeom prst="rect">
            <a:avLst/>
          </a:prstGeom>
          <a:noFill/>
        </p:spPr>
        <p:txBody>
          <a:bodyPr wrap="square">
            <a:spAutoFit/>
          </a:bodyPr>
          <a:lstStyle/>
          <a:p>
            <a:pPr>
              <a:lnSpc>
                <a:spcPct val="115000"/>
              </a:lnSpc>
            </a:pPr>
            <a:r>
              <a:rPr lang="en-US" sz="2200" b="1" dirty="0">
                <a:solidFill>
                  <a:srgbClr val="404040"/>
                </a:solidFill>
                <a:latin typeface="Open Sans" pitchFamily="2" charset="0"/>
              </a:rPr>
              <a:t>Corrected code:</a:t>
            </a:r>
          </a:p>
        </p:txBody>
      </p:sp>
      <p:sp>
        <p:nvSpPr>
          <p:cNvPr id="26" name="TextBox 25">
            <a:extLst>
              <a:ext uri="{FF2B5EF4-FFF2-40B4-BE49-F238E27FC236}">
                <a16:creationId xmlns:a16="http://schemas.microsoft.com/office/drawing/2014/main" id="{D314138B-744B-D0FD-FF74-6E0C3B590C70}"/>
              </a:ext>
            </a:extLst>
          </p:cNvPr>
          <p:cNvSpPr txBox="1"/>
          <p:nvPr/>
        </p:nvSpPr>
        <p:spPr>
          <a:xfrm>
            <a:off x="2721733" y="7264858"/>
            <a:ext cx="10906235" cy="846514"/>
          </a:xfrm>
          <a:prstGeom prst="rect">
            <a:avLst/>
          </a:prstGeom>
          <a:noFill/>
        </p:spPr>
        <p:txBody>
          <a:bodyPr wrap="square">
            <a:spAutoFit/>
          </a:bodyPr>
          <a:lstStyle/>
          <a:p>
            <a:pPr>
              <a:lnSpc>
                <a:spcPct val="115000"/>
              </a:lnSpc>
            </a:pPr>
            <a:r>
              <a:rPr lang="en-US" sz="2200" b="1" dirty="0">
                <a:solidFill>
                  <a:srgbClr val="404040"/>
                </a:solidFill>
                <a:latin typeface="Open Sans" pitchFamily="2" charset="0"/>
              </a:rPr>
              <a:t>Key fix:</a:t>
            </a:r>
            <a:r>
              <a:rPr lang="en-US" sz="2200" dirty="0">
                <a:solidFill>
                  <a:srgbClr val="404040"/>
                </a:solidFill>
                <a:latin typeface="Open Sans" pitchFamily="2" charset="0"/>
              </a:rPr>
              <a:t> </a:t>
            </a:r>
            <a:r>
              <a:rPr lang="en-US" sz="2200" b="0" i="0" dirty="0">
                <a:solidFill>
                  <a:srgbClr val="404040"/>
                </a:solidFill>
                <a:effectLst/>
                <a:latin typeface="Open Sans" pitchFamily="2" charset="0"/>
              </a:rPr>
              <a:t>The AI excluded the upper bound when interpreting the specified range, leading to inaccurate results.</a:t>
            </a:r>
            <a:endParaRPr lang="en-US" sz="2200" dirty="0">
              <a:solidFill>
                <a:srgbClr val="404040"/>
              </a:solidFill>
              <a:latin typeface="Open Sans" pitchFamily="2" charset="0"/>
            </a:endParaRPr>
          </a:p>
        </p:txBody>
      </p:sp>
    </p:spTree>
    <p:extLst>
      <p:ext uri="{BB962C8B-B14F-4D97-AF65-F5344CB8AC3E}">
        <p14:creationId xmlns:p14="http://schemas.microsoft.com/office/powerpoint/2010/main" val="13152751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35AF74-2B18-2CDE-C5EA-13C339BA5D2E}"/>
              </a:ext>
            </a:extLst>
          </p:cNvPr>
          <p:cNvSpPr>
            <a:spLocks noGrp="1"/>
          </p:cNvSpPr>
          <p:nvPr>
            <p:ph type="body" idx="10"/>
          </p:nvPr>
        </p:nvSpPr>
        <p:spPr/>
        <p:txBody>
          <a:bodyPr/>
          <a:lstStyle/>
          <a:p>
            <a:r>
              <a:rPr lang="en-US" dirty="0"/>
              <a:t>Debugging AI-generated code requires a systematic approach to </a:t>
            </a:r>
            <a:r>
              <a:rPr lang="en-US"/>
              <a:t>identify </a:t>
            </a:r>
            <a:r>
              <a:rPr lang="en-US" dirty="0"/>
              <a:t>and </a:t>
            </a:r>
            <a:r>
              <a:rPr lang="en-US"/>
              <a:t>resolve the</a:t>
            </a:r>
            <a:r>
              <a:rPr lang="en-US" dirty="0"/>
              <a:t> errors. Follow these steps systematically: </a:t>
            </a:r>
          </a:p>
          <a:p>
            <a:endParaRPr lang="en-US" dirty="0"/>
          </a:p>
        </p:txBody>
      </p:sp>
      <p:sp>
        <p:nvSpPr>
          <p:cNvPr id="4" name="Title 3">
            <a:extLst>
              <a:ext uri="{FF2B5EF4-FFF2-40B4-BE49-F238E27FC236}">
                <a16:creationId xmlns:a16="http://schemas.microsoft.com/office/drawing/2014/main" id="{F7D21FAF-D97E-4262-4AE5-016618975EBB}"/>
              </a:ext>
            </a:extLst>
          </p:cNvPr>
          <p:cNvSpPr>
            <a:spLocks noGrp="1"/>
          </p:cNvSpPr>
          <p:nvPr>
            <p:ph type="title"/>
          </p:nvPr>
        </p:nvSpPr>
        <p:spPr/>
        <p:txBody>
          <a:bodyPr>
            <a:normAutofit/>
          </a:bodyPr>
          <a:lstStyle/>
          <a:p>
            <a:r>
              <a:rPr lang="en-US" b="1" dirty="0"/>
              <a:t>Debugging AI-Suggested </a:t>
            </a:r>
            <a:r>
              <a:rPr lang="en-US" dirty="0"/>
              <a:t>Code</a:t>
            </a:r>
            <a:r>
              <a:rPr lang="en-US" b="1" dirty="0"/>
              <a:t>: Step-by-Step Approach</a:t>
            </a:r>
            <a:endParaRPr lang="en-US" dirty="0"/>
          </a:p>
        </p:txBody>
      </p:sp>
      <p:sp>
        <p:nvSpPr>
          <p:cNvPr id="6" name="Brandline_LVC">
            <a:extLst>
              <a:ext uri="{FF2B5EF4-FFF2-40B4-BE49-F238E27FC236}">
                <a16:creationId xmlns:a16="http://schemas.microsoft.com/office/drawing/2014/main" id="{E3CFC7F3-24FC-7A0F-70DD-714E7D424B7E}"/>
              </a:ext>
            </a:extLst>
          </p:cNvPr>
          <p:cNvSpPr/>
          <p:nvPr/>
        </p:nvSpPr>
        <p:spPr>
          <a:xfrm>
            <a:off x="2209800" y="816324"/>
            <a:ext cx="118507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457;p34">
            <a:extLst>
              <a:ext uri="{FF2B5EF4-FFF2-40B4-BE49-F238E27FC236}">
                <a16:creationId xmlns:a16="http://schemas.microsoft.com/office/drawing/2014/main" id="{97D1496D-6C9D-9820-A1CC-AA7B10778C75}"/>
              </a:ext>
            </a:extLst>
          </p:cNvPr>
          <p:cNvSpPr/>
          <p:nvPr/>
        </p:nvSpPr>
        <p:spPr>
          <a:xfrm>
            <a:off x="4298569" y="2861439"/>
            <a:ext cx="8278523" cy="1255699"/>
          </a:xfrm>
          <a:prstGeom prst="round2SameRect">
            <a:avLst>
              <a:gd name="adj1" fmla="val 16667"/>
              <a:gd name="adj2" fmla="val 15040"/>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8" name="Google Shape;458;p34">
            <a:extLst>
              <a:ext uri="{FF2B5EF4-FFF2-40B4-BE49-F238E27FC236}">
                <a16:creationId xmlns:a16="http://schemas.microsoft.com/office/drawing/2014/main" id="{38A98063-F2C7-2646-42CB-68F2A9C26CE3}"/>
              </a:ext>
            </a:extLst>
          </p:cNvPr>
          <p:cNvSpPr/>
          <p:nvPr/>
        </p:nvSpPr>
        <p:spPr>
          <a:xfrm>
            <a:off x="3866071" y="2861679"/>
            <a:ext cx="1255522" cy="1255522"/>
          </a:xfrm>
          <a:custGeom>
            <a:avLst/>
            <a:gdLst/>
            <a:ahLst/>
            <a:cxnLst/>
            <a:rect l="l" t="t" r="r" b="b"/>
            <a:pathLst>
              <a:path w="496633" h="496633" extrusionOk="0">
                <a:moveTo>
                  <a:pt x="496634" y="248317"/>
                </a:moveTo>
                <a:cubicBezTo>
                  <a:pt x="496634" y="385458"/>
                  <a:pt x="385458" y="496634"/>
                  <a:pt x="248317" y="496634"/>
                </a:cubicBezTo>
                <a:cubicBezTo>
                  <a:pt x="111175" y="496634"/>
                  <a:pt x="0" y="385458"/>
                  <a:pt x="0" y="248317"/>
                </a:cubicBezTo>
                <a:cubicBezTo>
                  <a:pt x="0" y="111175"/>
                  <a:pt x="111175" y="0"/>
                  <a:pt x="248317" y="0"/>
                </a:cubicBezTo>
                <a:cubicBezTo>
                  <a:pt x="385458" y="0"/>
                  <a:pt x="496634" y="111175"/>
                  <a:pt x="496634" y="24831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9" name="Google Shape;459;p34">
            <a:extLst>
              <a:ext uri="{FF2B5EF4-FFF2-40B4-BE49-F238E27FC236}">
                <a16:creationId xmlns:a16="http://schemas.microsoft.com/office/drawing/2014/main" id="{81177667-F219-EC44-0498-D1BEC2FC523F}"/>
              </a:ext>
            </a:extLst>
          </p:cNvPr>
          <p:cNvSpPr/>
          <p:nvPr/>
        </p:nvSpPr>
        <p:spPr>
          <a:xfrm>
            <a:off x="4298570" y="4265192"/>
            <a:ext cx="8278522" cy="1255699"/>
          </a:xfrm>
          <a:prstGeom prst="round2SameRect">
            <a:avLst>
              <a:gd name="adj1" fmla="val 16667"/>
              <a:gd name="adj2" fmla="val 16294"/>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0" name="Google Shape;460;p34">
            <a:extLst>
              <a:ext uri="{FF2B5EF4-FFF2-40B4-BE49-F238E27FC236}">
                <a16:creationId xmlns:a16="http://schemas.microsoft.com/office/drawing/2014/main" id="{BC5F9559-1CCE-1F2D-FC44-10CC72C1B6FD}"/>
              </a:ext>
            </a:extLst>
          </p:cNvPr>
          <p:cNvSpPr/>
          <p:nvPr/>
        </p:nvSpPr>
        <p:spPr>
          <a:xfrm>
            <a:off x="3866071" y="4265433"/>
            <a:ext cx="1255522" cy="1255522"/>
          </a:xfrm>
          <a:custGeom>
            <a:avLst/>
            <a:gdLst/>
            <a:ahLst/>
            <a:cxnLst/>
            <a:rect l="l" t="t" r="r" b="b"/>
            <a:pathLst>
              <a:path w="496633" h="496633" extrusionOk="0">
                <a:moveTo>
                  <a:pt x="496634" y="248317"/>
                </a:moveTo>
                <a:cubicBezTo>
                  <a:pt x="496634" y="385458"/>
                  <a:pt x="385458" y="496634"/>
                  <a:pt x="248317" y="496634"/>
                </a:cubicBezTo>
                <a:cubicBezTo>
                  <a:pt x="111175" y="496634"/>
                  <a:pt x="0" y="385458"/>
                  <a:pt x="0" y="248317"/>
                </a:cubicBezTo>
                <a:cubicBezTo>
                  <a:pt x="0" y="111175"/>
                  <a:pt x="111175" y="0"/>
                  <a:pt x="248317" y="0"/>
                </a:cubicBezTo>
                <a:cubicBezTo>
                  <a:pt x="385458" y="0"/>
                  <a:pt x="496634" y="111175"/>
                  <a:pt x="496634" y="248317"/>
                </a:cubicBezTo>
                <a:close/>
              </a:path>
            </a:pathLst>
          </a:custGeom>
          <a:solidFill>
            <a:srgbClr val="FFFFFF"/>
          </a:solidFill>
          <a:ln>
            <a:noFill/>
          </a:ln>
          <a:effectLst>
            <a:outerShdw blurRad="2159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1" name="Google Shape;461;p34">
            <a:extLst>
              <a:ext uri="{FF2B5EF4-FFF2-40B4-BE49-F238E27FC236}">
                <a16:creationId xmlns:a16="http://schemas.microsoft.com/office/drawing/2014/main" id="{AC26C9BC-5E6C-51FF-5DE1-0A0C1A4755ED}"/>
              </a:ext>
            </a:extLst>
          </p:cNvPr>
          <p:cNvSpPr/>
          <p:nvPr/>
        </p:nvSpPr>
        <p:spPr>
          <a:xfrm>
            <a:off x="4298569" y="5668705"/>
            <a:ext cx="8278521" cy="1255699"/>
          </a:xfrm>
          <a:prstGeom prst="round2SameRect">
            <a:avLst>
              <a:gd name="adj1" fmla="val 16667"/>
              <a:gd name="adj2" fmla="val 17547"/>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2" name="Google Shape;462;p34">
            <a:extLst>
              <a:ext uri="{FF2B5EF4-FFF2-40B4-BE49-F238E27FC236}">
                <a16:creationId xmlns:a16="http://schemas.microsoft.com/office/drawing/2014/main" id="{7307F1A5-2A2F-F7FD-8447-657EC41ED865}"/>
              </a:ext>
            </a:extLst>
          </p:cNvPr>
          <p:cNvSpPr/>
          <p:nvPr/>
        </p:nvSpPr>
        <p:spPr>
          <a:xfrm rot="5400000">
            <a:off x="3717586" y="2713333"/>
            <a:ext cx="1552478" cy="1552478"/>
          </a:xfrm>
          <a:prstGeom prst="blockArc">
            <a:avLst>
              <a:gd name="adj1" fmla="val 5288847"/>
              <a:gd name="adj2" fmla="val 21582592"/>
              <a:gd name="adj3" fmla="val 9687"/>
            </a:avLst>
          </a:prstGeom>
          <a:solidFill>
            <a:srgbClr val="3EAD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3" name="Google Shape;463;p34">
            <a:extLst>
              <a:ext uri="{FF2B5EF4-FFF2-40B4-BE49-F238E27FC236}">
                <a16:creationId xmlns:a16="http://schemas.microsoft.com/office/drawing/2014/main" id="{62FDF036-927A-28C0-93FF-3103A95AF12D}"/>
              </a:ext>
            </a:extLst>
          </p:cNvPr>
          <p:cNvSpPr/>
          <p:nvPr/>
        </p:nvSpPr>
        <p:spPr>
          <a:xfrm rot="10800000" flipH="1">
            <a:off x="3717725" y="4116947"/>
            <a:ext cx="1552478" cy="1552478"/>
          </a:xfrm>
          <a:prstGeom prst="blockArc">
            <a:avLst>
              <a:gd name="adj1" fmla="val 5354277"/>
              <a:gd name="adj2" fmla="val 16235263"/>
              <a:gd name="adj3" fmla="val 9655"/>
            </a:avLst>
          </a:prstGeom>
          <a:solidFill>
            <a:srgbClr val="84447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4" name="Google Shape;464;p34">
            <a:extLst>
              <a:ext uri="{FF2B5EF4-FFF2-40B4-BE49-F238E27FC236}">
                <a16:creationId xmlns:a16="http://schemas.microsoft.com/office/drawing/2014/main" id="{E8D41A49-85F1-C6F3-C81C-F42DF593FDED}"/>
              </a:ext>
            </a:extLst>
          </p:cNvPr>
          <p:cNvSpPr/>
          <p:nvPr/>
        </p:nvSpPr>
        <p:spPr>
          <a:xfrm rot="5400000">
            <a:off x="3717586" y="5520598"/>
            <a:ext cx="1552478" cy="1552478"/>
          </a:xfrm>
          <a:prstGeom prst="blockArc">
            <a:avLst>
              <a:gd name="adj1" fmla="val 10814851"/>
              <a:gd name="adj2" fmla="val 0"/>
              <a:gd name="adj3" fmla="val 25000"/>
            </a:avLst>
          </a:prstGeom>
          <a:solidFill>
            <a:srgbClr val="A5A8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5" name="Google Shape;465;p34">
            <a:extLst>
              <a:ext uri="{FF2B5EF4-FFF2-40B4-BE49-F238E27FC236}">
                <a16:creationId xmlns:a16="http://schemas.microsoft.com/office/drawing/2014/main" id="{5C814398-C138-BBDB-DA97-8F9469BA2DC9}"/>
              </a:ext>
            </a:extLst>
          </p:cNvPr>
          <p:cNvSpPr/>
          <p:nvPr/>
        </p:nvSpPr>
        <p:spPr>
          <a:xfrm rot="10800000" flipH="1">
            <a:off x="3726697" y="6923732"/>
            <a:ext cx="1552478" cy="1552478"/>
          </a:xfrm>
          <a:prstGeom prst="blockArc">
            <a:avLst>
              <a:gd name="adj1" fmla="val 5370226"/>
              <a:gd name="adj2" fmla="val 16255035"/>
              <a:gd name="adj3" fmla="val 24150"/>
            </a:avLst>
          </a:prstGeom>
          <a:solidFill>
            <a:srgbClr val="848C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6" name="Google Shape;466;p34">
            <a:extLst>
              <a:ext uri="{FF2B5EF4-FFF2-40B4-BE49-F238E27FC236}">
                <a16:creationId xmlns:a16="http://schemas.microsoft.com/office/drawing/2014/main" id="{7A65AE17-5FB4-7927-EE88-1EFFA8873999}"/>
              </a:ext>
            </a:extLst>
          </p:cNvPr>
          <p:cNvSpPr/>
          <p:nvPr/>
        </p:nvSpPr>
        <p:spPr>
          <a:xfrm>
            <a:off x="3866071" y="5668944"/>
            <a:ext cx="1255522" cy="1255522"/>
          </a:xfrm>
          <a:custGeom>
            <a:avLst/>
            <a:gdLst/>
            <a:ahLst/>
            <a:cxnLst/>
            <a:rect l="l" t="t" r="r" b="b"/>
            <a:pathLst>
              <a:path w="496633" h="496633" extrusionOk="0">
                <a:moveTo>
                  <a:pt x="496634" y="248317"/>
                </a:moveTo>
                <a:cubicBezTo>
                  <a:pt x="496634" y="385458"/>
                  <a:pt x="385458" y="496634"/>
                  <a:pt x="248317" y="496634"/>
                </a:cubicBezTo>
                <a:cubicBezTo>
                  <a:pt x="111175" y="496634"/>
                  <a:pt x="0" y="385458"/>
                  <a:pt x="0" y="248317"/>
                </a:cubicBezTo>
                <a:cubicBezTo>
                  <a:pt x="0" y="111175"/>
                  <a:pt x="111175" y="0"/>
                  <a:pt x="248317" y="0"/>
                </a:cubicBezTo>
                <a:cubicBezTo>
                  <a:pt x="385458" y="0"/>
                  <a:pt x="496634" y="111175"/>
                  <a:pt x="496634" y="248317"/>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7" name="Google Shape;467;p34">
            <a:extLst>
              <a:ext uri="{FF2B5EF4-FFF2-40B4-BE49-F238E27FC236}">
                <a16:creationId xmlns:a16="http://schemas.microsoft.com/office/drawing/2014/main" id="{9E2F2031-B7E1-3F79-470F-241AE5194C8F}"/>
              </a:ext>
            </a:extLst>
          </p:cNvPr>
          <p:cNvSpPr/>
          <p:nvPr/>
        </p:nvSpPr>
        <p:spPr>
          <a:xfrm>
            <a:off x="4048399" y="5484945"/>
            <a:ext cx="1269451" cy="1269488"/>
          </a:xfrm>
          <a:custGeom>
            <a:avLst/>
            <a:gdLst/>
            <a:ahLst/>
            <a:cxnLst/>
            <a:rect l="l" t="t" r="r" b="b"/>
            <a:pathLst>
              <a:path w="502143" h="502157" extrusionOk="0">
                <a:moveTo>
                  <a:pt x="363052" y="517"/>
                </a:moveTo>
                <a:cubicBezTo>
                  <a:pt x="304568" y="5660"/>
                  <a:pt x="256467" y="51666"/>
                  <a:pt x="248466" y="109864"/>
                </a:cubicBezTo>
                <a:cubicBezTo>
                  <a:pt x="248371" y="110340"/>
                  <a:pt x="248371" y="110912"/>
                  <a:pt x="248276" y="111388"/>
                </a:cubicBezTo>
                <a:cubicBezTo>
                  <a:pt x="244656" y="140058"/>
                  <a:pt x="219605" y="161108"/>
                  <a:pt x="190840" y="158060"/>
                </a:cubicBezTo>
                <a:cubicBezTo>
                  <a:pt x="180362" y="156917"/>
                  <a:pt x="169504" y="156727"/>
                  <a:pt x="158550" y="157679"/>
                </a:cubicBezTo>
                <a:cubicBezTo>
                  <a:pt x="74825" y="164252"/>
                  <a:pt x="7007" y="232165"/>
                  <a:pt x="530" y="315890"/>
                </a:cubicBezTo>
                <a:cubicBezTo>
                  <a:pt x="-7661" y="421998"/>
                  <a:pt x="80159" y="509819"/>
                  <a:pt x="186268" y="501627"/>
                </a:cubicBezTo>
                <a:cubicBezTo>
                  <a:pt x="269993" y="495150"/>
                  <a:pt x="337906" y="427332"/>
                  <a:pt x="344478" y="343607"/>
                </a:cubicBezTo>
                <a:cubicBezTo>
                  <a:pt x="345335" y="332654"/>
                  <a:pt x="345145" y="321795"/>
                  <a:pt x="344097" y="311318"/>
                </a:cubicBezTo>
                <a:cubicBezTo>
                  <a:pt x="341049" y="282552"/>
                  <a:pt x="362004" y="257406"/>
                  <a:pt x="390770" y="253882"/>
                </a:cubicBezTo>
                <a:cubicBezTo>
                  <a:pt x="391246" y="253787"/>
                  <a:pt x="391817" y="253787"/>
                  <a:pt x="392294" y="253691"/>
                </a:cubicBezTo>
                <a:cubicBezTo>
                  <a:pt x="450491" y="245690"/>
                  <a:pt x="496402" y="197684"/>
                  <a:pt x="501641" y="139201"/>
                </a:cubicBezTo>
                <a:cubicBezTo>
                  <a:pt x="508594" y="59477"/>
                  <a:pt x="442490" y="-6532"/>
                  <a:pt x="363052" y="517"/>
                </a:cubicBezTo>
                <a:close/>
              </a:path>
            </a:pathLst>
          </a:custGeom>
          <a:solidFill>
            <a:srgbClr val="A5A83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8" name="Google Shape;468;p34">
            <a:extLst>
              <a:ext uri="{FF2B5EF4-FFF2-40B4-BE49-F238E27FC236}">
                <a16:creationId xmlns:a16="http://schemas.microsoft.com/office/drawing/2014/main" id="{8F26B7E2-D462-0D18-A1D0-7006DB8F57C4}"/>
              </a:ext>
            </a:extLst>
          </p:cNvPr>
          <p:cNvSpPr/>
          <p:nvPr/>
        </p:nvSpPr>
        <p:spPr>
          <a:xfrm rot="18900000">
            <a:off x="4782638" y="5574747"/>
            <a:ext cx="451061" cy="451061"/>
          </a:xfrm>
          <a:custGeom>
            <a:avLst/>
            <a:gdLst/>
            <a:ahLst/>
            <a:cxnLst/>
            <a:rect l="l" t="t" r="r" b="b"/>
            <a:pathLst>
              <a:path w="178496" h="178496" extrusionOk="0">
                <a:moveTo>
                  <a:pt x="178497" y="89248"/>
                </a:moveTo>
                <a:cubicBezTo>
                  <a:pt x="178497" y="138539"/>
                  <a:pt x="138539" y="178497"/>
                  <a:pt x="89248" y="178497"/>
                </a:cubicBezTo>
                <a:cubicBezTo>
                  <a:pt x="39958" y="178497"/>
                  <a:pt x="0" y="138539"/>
                  <a:pt x="0" y="89248"/>
                </a:cubicBezTo>
                <a:cubicBezTo>
                  <a:pt x="0" y="39958"/>
                  <a:pt x="39958" y="0"/>
                  <a:pt x="89248" y="0"/>
                </a:cubicBezTo>
                <a:cubicBezTo>
                  <a:pt x="138539" y="0"/>
                  <a:pt x="178497" y="39958"/>
                  <a:pt x="178497" y="8924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19" name="Google Shape;469;p34">
            <a:extLst>
              <a:ext uri="{FF2B5EF4-FFF2-40B4-BE49-F238E27FC236}">
                <a16:creationId xmlns:a16="http://schemas.microsoft.com/office/drawing/2014/main" id="{74DCD2C0-BC0B-652A-EACB-DD50112BA406}"/>
              </a:ext>
            </a:extLst>
          </p:cNvPr>
          <p:cNvSpPr/>
          <p:nvPr/>
        </p:nvSpPr>
        <p:spPr>
          <a:xfrm>
            <a:off x="4307541" y="7071977"/>
            <a:ext cx="8278521" cy="1255699"/>
          </a:xfrm>
          <a:prstGeom prst="round2SameRect">
            <a:avLst>
              <a:gd name="adj1" fmla="val 16667"/>
              <a:gd name="adj2" fmla="val 16294"/>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20" name="Google Shape;470;p34">
            <a:extLst>
              <a:ext uri="{FF2B5EF4-FFF2-40B4-BE49-F238E27FC236}">
                <a16:creationId xmlns:a16="http://schemas.microsoft.com/office/drawing/2014/main" id="{38BAAD07-27A7-B383-2A21-1F9788625B3B}"/>
              </a:ext>
            </a:extLst>
          </p:cNvPr>
          <p:cNvSpPr/>
          <p:nvPr/>
        </p:nvSpPr>
        <p:spPr>
          <a:xfrm>
            <a:off x="3875043" y="7072217"/>
            <a:ext cx="1255522" cy="1255522"/>
          </a:xfrm>
          <a:custGeom>
            <a:avLst/>
            <a:gdLst/>
            <a:ahLst/>
            <a:cxnLst/>
            <a:rect l="l" t="t" r="r" b="b"/>
            <a:pathLst>
              <a:path w="496633" h="496633" extrusionOk="0">
                <a:moveTo>
                  <a:pt x="496634" y="248317"/>
                </a:moveTo>
                <a:cubicBezTo>
                  <a:pt x="496634" y="385458"/>
                  <a:pt x="385458" y="496634"/>
                  <a:pt x="248317" y="496634"/>
                </a:cubicBezTo>
                <a:cubicBezTo>
                  <a:pt x="111175" y="496634"/>
                  <a:pt x="0" y="385458"/>
                  <a:pt x="0" y="248317"/>
                </a:cubicBezTo>
                <a:cubicBezTo>
                  <a:pt x="0" y="111175"/>
                  <a:pt x="111175" y="0"/>
                  <a:pt x="248317" y="0"/>
                </a:cubicBezTo>
                <a:cubicBezTo>
                  <a:pt x="385458" y="0"/>
                  <a:pt x="496634" y="111175"/>
                  <a:pt x="496634" y="248317"/>
                </a:cubicBezTo>
                <a:close/>
              </a:path>
            </a:pathLst>
          </a:custGeom>
          <a:solidFill>
            <a:srgbClr val="FFFFFF"/>
          </a:solidFill>
          <a:ln>
            <a:noFill/>
          </a:ln>
          <a:effectLst>
            <a:outerShdw blurRad="2159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21" name="Google Shape;471;p34">
            <a:extLst>
              <a:ext uri="{FF2B5EF4-FFF2-40B4-BE49-F238E27FC236}">
                <a16:creationId xmlns:a16="http://schemas.microsoft.com/office/drawing/2014/main" id="{F7DD7ED4-3C46-E2BE-F933-6781B8F57D26}"/>
              </a:ext>
            </a:extLst>
          </p:cNvPr>
          <p:cNvSpPr/>
          <p:nvPr/>
        </p:nvSpPr>
        <p:spPr>
          <a:xfrm flipH="1">
            <a:off x="3678910" y="6888217"/>
            <a:ext cx="1269451" cy="1269488"/>
          </a:xfrm>
          <a:custGeom>
            <a:avLst/>
            <a:gdLst/>
            <a:ahLst/>
            <a:cxnLst/>
            <a:rect l="l" t="t" r="r" b="b"/>
            <a:pathLst>
              <a:path w="502143" h="502157" extrusionOk="0">
                <a:moveTo>
                  <a:pt x="363052" y="517"/>
                </a:moveTo>
                <a:cubicBezTo>
                  <a:pt x="304568" y="5660"/>
                  <a:pt x="256467" y="51666"/>
                  <a:pt x="248466" y="109864"/>
                </a:cubicBezTo>
                <a:cubicBezTo>
                  <a:pt x="248371" y="110340"/>
                  <a:pt x="248371" y="110912"/>
                  <a:pt x="248276" y="111388"/>
                </a:cubicBezTo>
                <a:cubicBezTo>
                  <a:pt x="244656" y="140058"/>
                  <a:pt x="219605" y="161108"/>
                  <a:pt x="190840" y="158060"/>
                </a:cubicBezTo>
                <a:cubicBezTo>
                  <a:pt x="180362" y="156917"/>
                  <a:pt x="169504" y="156727"/>
                  <a:pt x="158550" y="157679"/>
                </a:cubicBezTo>
                <a:cubicBezTo>
                  <a:pt x="74825" y="164252"/>
                  <a:pt x="7007" y="232165"/>
                  <a:pt x="530" y="315890"/>
                </a:cubicBezTo>
                <a:cubicBezTo>
                  <a:pt x="-7661" y="421998"/>
                  <a:pt x="80159" y="509819"/>
                  <a:pt x="186268" y="501627"/>
                </a:cubicBezTo>
                <a:cubicBezTo>
                  <a:pt x="269993" y="495150"/>
                  <a:pt x="337906" y="427332"/>
                  <a:pt x="344478" y="343607"/>
                </a:cubicBezTo>
                <a:cubicBezTo>
                  <a:pt x="345335" y="332654"/>
                  <a:pt x="345145" y="321795"/>
                  <a:pt x="344097" y="311318"/>
                </a:cubicBezTo>
                <a:cubicBezTo>
                  <a:pt x="341049" y="282552"/>
                  <a:pt x="362004" y="257406"/>
                  <a:pt x="390770" y="253882"/>
                </a:cubicBezTo>
                <a:cubicBezTo>
                  <a:pt x="391246" y="253787"/>
                  <a:pt x="391817" y="253787"/>
                  <a:pt x="392294" y="253691"/>
                </a:cubicBezTo>
                <a:cubicBezTo>
                  <a:pt x="450491" y="245690"/>
                  <a:pt x="496402" y="197684"/>
                  <a:pt x="501641" y="139201"/>
                </a:cubicBezTo>
                <a:cubicBezTo>
                  <a:pt x="508594" y="59477"/>
                  <a:pt x="442490" y="-6532"/>
                  <a:pt x="363052" y="517"/>
                </a:cubicBezTo>
                <a:close/>
              </a:path>
            </a:pathLst>
          </a:custGeom>
          <a:solidFill>
            <a:srgbClr val="848CD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22" name="Google Shape;472;p34">
            <a:extLst>
              <a:ext uri="{FF2B5EF4-FFF2-40B4-BE49-F238E27FC236}">
                <a16:creationId xmlns:a16="http://schemas.microsoft.com/office/drawing/2014/main" id="{B42B4B9F-7690-BD3E-8857-378B6B677022}"/>
              </a:ext>
            </a:extLst>
          </p:cNvPr>
          <p:cNvSpPr/>
          <p:nvPr/>
        </p:nvSpPr>
        <p:spPr>
          <a:xfrm rot="2700000" flipH="1">
            <a:off x="3763062" y="6978019"/>
            <a:ext cx="451061" cy="451061"/>
          </a:xfrm>
          <a:custGeom>
            <a:avLst/>
            <a:gdLst/>
            <a:ahLst/>
            <a:cxnLst/>
            <a:rect l="l" t="t" r="r" b="b"/>
            <a:pathLst>
              <a:path w="178496" h="178496" extrusionOk="0">
                <a:moveTo>
                  <a:pt x="178497" y="89248"/>
                </a:moveTo>
                <a:cubicBezTo>
                  <a:pt x="178497" y="138539"/>
                  <a:pt x="138539" y="178497"/>
                  <a:pt x="89248" y="178497"/>
                </a:cubicBezTo>
                <a:cubicBezTo>
                  <a:pt x="39958" y="178497"/>
                  <a:pt x="0" y="138539"/>
                  <a:pt x="0" y="89248"/>
                </a:cubicBezTo>
                <a:cubicBezTo>
                  <a:pt x="0" y="39958"/>
                  <a:pt x="39958" y="0"/>
                  <a:pt x="89248" y="0"/>
                </a:cubicBezTo>
                <a:cubicBezTo>
                  <a:pt x="138539" y="0"/>
                  <a:pt x="178497" y="39958"/>
                  <a:pt x="178497" y="8924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23" name="Google Shape;473;p34">
            <a:extLst>
              <a:ext uri="{FF2B5EF4-FFF2-40B4-BE49-F238E27FC236}">
                <a16:creationId xmlns:a16="http://schemas.microsoft.com/office/drawing/2014/main" id="{6C6584BB-FB2E-23F0-D3A1-55453BD51005}"/>
              </a:ext>
            </a:extLst>
          </p:cNvPr>
          <p:cNvSpPr txBox="1"/>
          <p:nvPr/>
        </p:nvSpPr>
        <p:spPr>
          <a:xfrm>
            <a:off x="4749181" y="5601990"/>
            <a:ext cx="523482" cy="407774"/>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id" sz="2200" b="1" dirty="0">
                <a:solidFill>
                  <a:schemeClr val="tx1">
                    <a:lumMod val="75000"/>
                    <a:lumOff val="25000"/>
                  </a:schemeClr>
                </a:solidFill>
                <a:latin typeface="+mj-lt"/>
                <a:ea typeface="Lora"/>
                <a:cs typeface="Lora"/>
                <a:sym typeface="Lora"/>
              </a:rPr>
              <a:t>03</a:t>
            </a:r>
            <a:endParaRPr sz="2200" b="1" dirty="0">
              <a:solidFill>
                <a:schemeClr val="tx1">
                  <a:lumMod val="75000"/>
                  <a:lumOff val="25000"/>
                </a:schemeClr>
              </a:solidFill>
              <a:latin typeface="+mj-lt"/>
              <a:ea typeface="Lora"/>
              <a:cs typeface="Lora"/>
              <a:sym typeface="Lora"/>
            </a:endParaRPr>
          </a:p>
        </p:txBody>
      </p:sp>
      <p:sp>
        <p:nvSpPr>
          <p:cNvPr id="24" name="Google Shape;474;p34">
            <a:extLst>
              <a:ext uri="{FF2B5EF4-FFF2-40B4-BE49-F238E27FC236}">
                <a16:creationId xmlns:a16="http://schemas.microsoft.com/office/drawing/2014/main" id="{4280B3C2-3779-B63E-3ECA-2D53DC9C462F}"/>
              </a:ext>
            </a:extLst>
          </p:cNvPr>
          <p:cNvSpPr txBox="1"/>
          <p:nvPr/>
        </p:nvSpPr>
        <p:spPr>
          <a:xfrm>
            <a:off x="3724015" y="7008754"/>
            <a:ext cx="523482" cy="407774"/>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id" sz="2200" b="1" dirty="0">
                <a:solidFill>
                  <a:schemeClr val="tx1">
                    <a:lumMod val="75000"/>
                    <a:lumOff val="25000"/>
                  </a:schemeClr>
                </a:solidFill>
                <a:latin typeface="+mj-lt"/>
                <a:ea typeface="Lora"/>
                <a:cs typeface="Lora"/>
                <a:sym typeface="Lora"/>
              </a:rPr>
              <a:t>04</a:t>
            </a:r>
            <a:endParaRPr sz="2200" b="1" dirty="0">
              <a:solidFill>
                <a:schemeClr val="tx1">
                  <a:lumMod val="75000"/>
                  <a:lumOff val="25000"/>
                </a:schemeClr>
              </a:solidFill>
              <a:latin typeface="+mj-lt"/>
              <a:ea typeface="Lora"/>
              <a:cs typeface="Lora"/>
              <a:sym typeface="Lora"/>
            </a:endParaRPr>
          </a:p>
        </p:txBody>
      </p:sp>
      <p:sp>
        <p:nvSpPr>
          <p:cNvPr id="25" name="Google Shape;475;p34">
            <a:extLst>
              <a:ext uri="{FF2B5EF4-FFF2-40B4-BE49-F238E27FC236}">
                <a16:creationId xmlns:a16="http://schemas.microsoft.com/office/drawing/2014/main" id="{0A790116-488F-A57B-2AB3-2F749C711A23}"/>
              </a:ext>
            </a:extLst>
          </p:cNvPr>
          <p:cNvSpPr/>
          <p:nvPr/>
        </p:nvSpPr>
        <p:spPr>
          <a:xfrm flipH="1">
            <a:off x="3669938" y="4081432"/>
            <a:ext cx="1269451" cy="1269488"/>
          </a:xfrm>
          <a:custGeom>
            <a:avLst/>
            <a:gdLst/>
            <a:ahLst/>
            <a:cxnLst/>
            <a:rect l="l" t="t" r="r" b="b"/>
            <a:pathLst>
              <a:path w="502143" h="502157" extrusionOk="0">
                <a:moveTo>
                  <a:pt x="363052" y="517"/>
                </a:moveTo>
                <a:cubicBezTo>
                  <a:pt x="304568" y="5660"/>
                  <a:pt x="256467" y="51666"/>
                  <a:pt x="248466" y="109864"/>
                </a:cubicBezTo>
                <a:cubicBezTo>
                  <a:pt x="248371" y="110340"/>
                  <a:pt x="248371" y="110912"/>
                  <a:pt x="248276" y="111388"/>
                </a:cubicBezTo>
                <a:cubicBezTo>
                  <a:pt x="244656" y="140058"/>
                  <a:pt x="219605" y="161108"/>
                  <a:pt x="190840" y="158060"/>
                </a:cubicBezTo>
                <a:cubicBezTo>
                  <a:pt x="180362" y="156917"/>
                  <a:pt x="169504" y="156727"/>
                  <a:pt x="158550" y="157679"/>
                </a:cubicBezTo>
                <a:cubicBezTo>
                  <a:pt x="74825" y="164252"/>
                  <a:pt x="7007" y="232165"/>
                  <a:pt x="530" y="315890"/>
                </a:cubicBezTo>
                <a:cubicBezTo>
                  <a:pt x="-7661" y="421998"/>
                  <a:pt x="80159" y="509819"/>
                  <a:pt x="186268" y="501627"/>
                </a:cubicBezTo>
                <a:cubicBezTo>
                  <a:pt x="269993" y="495150"/>
                  <a:pt x="337906" y="427332"/>
                  <a:pt x="344478" y="343607"/>
                </a:cubicBezTo>
                <a:cubicBezTo>
                  <a:pt x="345335" y="332654"/>
                  <a:pt x="345145" y="321795"/>
                  <a:pt x="344097" y="311318"/>
                </a:cubicBezTo>
                <a:cubicBezTo>
                  <a:pt x="341049" y="282552"/>
                  <a:pt x="362004" y="257406"/>
                  <a:pt x="390770" y="253882"/>
                </a:cubicBezTo>
                <a:cubicBezTo>
                  <a:pt x="391246" y="253787"/>
                  <a:pt x="391817" y="253787"/>
                  <a:pt x="392294" y="253691"/>
                </a:cubicBezTo>
                <a:cubicBezTo>
                  <a:pt x="450491" y="245690"/>
                  <a:pt x="496402" y="197684"/>
                  <a:pt x="501641" y="139201"/>
                </a:cubicBezTo>
                <a:cubicBezTo>
                  <a:pt x="508594" y="59477"/>
                  <a:pt x="442490" y="-6532"/>
                  <a:pt x="363052" y="517"/>
                </a:cubicBezTo>
                <a:close/>
              </a:path>
            </a:pathLst>
          </a:custGeom>
          <a:solidFill>
            <a:srgbClr val="84447C"/>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26" name="Google Shape;476;p34">
            <a:extLst>
              <a:ext uri="{FF2B5EF4-FFF2-40B4-BE49-F238E27FC236}">
                <a16:creationId xmlns:a16="http://schemas.microsoft.com/office/drawing/2014/main" id="{D1F8B8F1-A2AA-E438-F306-4B388BD7F6DC}"/>
              </a:ext>
            </a:extLst>
          </p:cNvPr>
          <p:cNvSpPr/>
          <p:nvPr/>
        </p:nvSpPr>
        <p:spPr>
          <a:xfrm rot="2700000" flipH="1">
            <a:off x="3754089" y="4171235"/>
            <a:ext cx="451061" cy="451061"/>
          </a:xfrm>
          <a:custGeom>
            <a:avLst/>
            <a:gdLst/>
            <a:ahLst/>
            <a:cxnLst/>
            <a:rect l="l" t="t" r="r" b="b"/>
            <a:pathLst>
              <a:path w="178496" h="178496" extrusionOk="0">
                <a:moveTo>
                  <a:pt x="178497" y="89248"/>
                </a:moveTo>
                <a:cubicBezTo>
                  <a:pt x="178497" y="138539"/>
                  <a:pt x="138539" y="178497"/>
                  <a:pt x="89248" y="178497"/>
                </a:cubicBezTo>
                <a:cubicBezTo>
                  <a:pt x="39958" y="178497"/>
                  <a:pt x="0" y="138539"/>
                  <a:pt x="0" y="89248"/>
                </a:cubicBezTo>
                <a:cubicBezTo>
                  <a:pt x="0" y="39958"/>
                  <a:pt x="39958" y="0"/>
                  <a:pt x="89248" y="0"/>
                </a:cubicBezTo>
                <a:cubicBezTo>
                  <a:pt x="138539" y="0"/>
                  <a:pt x="178497" y="39958"/>
                  <a:pt x="178497" y="8924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27" name="Google Shape;477;p34">
            <a:extLst>
              <a:ext uri="{FF2B5EF4-FFF2-40B4-BE49-F238E27FC236}">
                <a16:creationId xmlns:a16="http://schemas.microsoft.com/office/drawing/2014/main" id="{83C58277-CF09-F2E6-38CE-3A1D5E297C79}"/>
              </a:ext>
            </a:extLst>
          </p:cNvPr>
          <p:cNvSpPr txBox="1"/>
          <p:nvPr/>
        </p:nvSpPr>
        <p:spPr>
          <a:xfrm>
            <a:off x="3716012" y="4196704"/>
            <a:ext cx="523482" cy="407774"/>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id" sz="2200" b="1" dirty="0">
                <a:solidFill>
                  <a:schemeClr val="tx1">
                    <a:lumMod val="75000"/>
                    <a:lumOff val="25000"/>
                  </a:schemeClr>
                </a:solidFill>
                <a:latin typeface="+mj-lt"/>
                <a:ea typeface="Lora"/>
                <a:cs typeface="Lora"/>
                <a:sym typeface="Lora"/>
              </a:rPr>
              <a:t>02</a:t>
            </a:r>
            <a:endParaRPr sz="2200" b="1" dirty="0">
              <a:solidFill>
                <a:schemeClr val="tx1">
                  <a:lumMod val="75000"/>
                  <a:lumOff val="25000"/>
                </a:schemeClr>
              </a:solidFill>
              <a:latin typeface="+mj-lt"/>
              <a:ea typeface="Lora"/>
              <a:cs typeface="Lora"/>
              <a:sym typeface="Lora"/>
            </a:endParaRPr>
          </a:p>
        </p:txBody>
      </p:sp>
      <p:sp>
        <p:nvSpPr>
          <p:cNvPr id="28" name="Google Shape;478;p34">
            <a:extLst>
              <a:ext uri="{FF2B5EF4-FFF2-40B4-BE49-F238E27FC236}">
                <a16:creationId xmlns:a16="http://schemas.microsoft.com/office/drawing/2014/main" id="{C04EC1B1-CCFE-9561-8FC6-EAD1FD685049}"/>
              </a:ext>
            </a:extLst>
          </p:cNvPr>
          <p:cNvSpPr/>
          <p:nvPr/>
        </p:nvSpPr>
        <p:spPr>
          <a:xfrm>
            <a:off x="4048399" y="2677680"/>
            <a:ext cx="1269451" cy="1269488"/>
          </a:xfrm>
          <a:custGeom>
            <a:avLst/>
            <a:gdLst/>
            <a:ahLst/>
            <a:cxnLst/>
            <a:rect l="l" t="t" r="r" b="b"/>
            <a:pathLst>
              <a:path w="502143" h="502157" extrusionOk="0">
                <a:moveTo>
                  <a:pt x="363052" y="517"/>
                </a:moveTo>
                <a:cubicBezTo>
                  <a:pt x="304568" y="5660"/>
                  <a:pt x="256467" y="51666"/>
                  <a:pt x="248466" y="109864"/>
                </a:cubicBezTo>
                <a:cubicBezTo>
                  <a:pt x="248371" y="110340"/>
                  <a:pt x="248371" y="110912"/>
                  <a:pt x="248276" y="111388"/>
                </a:cubicBezTo>
                <a:cubicBezTo>
                  <a:pt x="244656" y="140058"/>
                  <a:pt x="219605" y="161108"/>
                  <a:pt x="190840" y="158060"/>
                </a:cubicBezTo>
                <a:cubicBezTo>
                  <a:pt x="180362" y="156917"/>
                  <a:pt x="169504" y="156727"/>
                  <a:pt x="158550" y="157679"/>
                </a:cubicBezTo>
                <a:cubicBezTo>
                  <a:pt x="74825" y="164252"/>
                  <a:pt x="7007" y="232165"/>
                  <a:pt x="530" y="315890"/>
                </a:cubicBezTo>
                <a:cubicBezTo>
                  <a:pt x="-7661" y="421998"/>
                  <a:pt x="80159" y="509819"/>
                  <a:pt x="186268" y="501627"/>
                </a:cubicBezTo>
                <a:cubicBezTo>
                  <a:pt x="269993" y="495150"/>
                  <a:pt x="337906" y="427332"/>
                  <a:pt x="344478" y="343607"/>
                </a:cubicBezTo>
                <a:cubicBezTo>
                  <a:pt x="345335" y="332654"/>
                  <a:pt x="345145" y="321795"/>
                  <a:pt x="344097" y="311318"/>
                </a:cubicBezTo>
                <a:cubicBezTo>
                  <a:pt x="341049" y="282552"/>
                  <a:pt x="362004" y="257406"/>
                  <a:pt x="390770" y="253882"/>
                </a:cubicBezTo>
                <a:cubicBezTo>
                  <a:pt x="391246" y="253787"/>
                  <a:pt x="391817" y="253787"/>
                  <a:pt x="392294" y="253691"/>
                </a:cubicBezTo>
                <a:cubicBezTo>
                  <a:pt x="450491" y="245690"/>
                  <a:pt x="496402" y="197684"/>
                  <a:pt x="501641" y="139201"/>
                </a:cubicBezTo>
                <a:cubicBezTo>
                  <a:pt x="508594" y="59477"/>
                  <a:pt x="442490" y="-6532"/>
                  <a:pt x="363052" y="517"/>
                </a:cubicBezTo>
                <a:close/>
              </a:path>
            </a:pathLst>
          </a:custGeom>
          <a:solidFill>
            <a:srgbClr val="3EADB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29" name="Google Shape;479;p34">
            <a:extLst>
              <a:ext uri="{FF2B5EF4-FFF2-40B4-BE49-F238E27FC236}">
                <a16:creationId xmlns:a16="http://schemas.microsoft.com/office/drawing/2014/main" id="{285B2D9F-2984-B5B1-37B2-3F5901DC97DA}"/>
              </a:ext>
            </a:extLst>
          </p:cNvPr>
          <p:cNvSpPr/>
          <p:nvPr/>
        </p:nvSpPr>
        <p:spPr>
          <a:xfrm rot="18900000">
            <a:off x="4782638" y="2767483"/>
            <a:ext cx="451061" cy="451061"/>
          </a:xfrm>
          <a:custGeom>
            <a:avLst/>
            <a:gdLst/>
            <a:ahLst/>
            <a:cxnLst/>
            <a:rect l="l" t="t" r="r" b="b"/>
            <a:pathLst>
              <a:path w="178496" h="178496" extrusionOk="0">
                <a:moveTo>
                  <a:pt x="178497" y="89248"/>
                </a:moveTo>
                <a:cubicBezTo>
                  <a:pt x="178497" y="138539"/>
                  <a:pt x="138539" y="178497"/>
                  <a:pt x="89248" y="178497"/>
                </a:cubicBezTo>
                <a:cubicBezTo>
                  <a:pt x="39958" y="178497"/>
                  <a:pt x="0" y="138539"/>
                  <a:pt x="0" y="89248"/>
                </a:cubicBezTo>
                <a:cubicBezTo>
                  <a:pt x="0" y="39958"/>
                  <a:pt x="39958" y="0"/>
                  <a:pt x="89248" y="0"/>
                </a:cubicBezTo>
                <a:cubicBezTo>
                  <a:pt x="138539" y="0"/>
                  <a:pt x="178497" y="39958"/>
                  <a:pt x="178497" y="89248"/>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2200" dirty="0">
              <a:solidFill>
                <a:schemeClr val="dk1"/>
              </a:solidFill>
              <a:latin typeface="+mj-lt"/>
              <a:ea typeface="Lora"/>
              <a:cs typeface="Lora"/>
              <a:sym typeface="Lora"/>
            </a:endParaRPr>
          </a:p>
        </p:txBody>
      </p:sp>
      <p:sp>
        <p:nvSpPr>
          <p:cNvPr id="30" name="Google Shape;480;p34">
            <a:extLst>
              <a:ext uri="{FF2B5EF4-FFF2-40B4-BE49-F238E27FC236}">
                <a16:creationId xmlns:a16="http://schemas.microsoft.com/office/drawing/2014/main" id="{07670FC4-74F1-0C11-D639-79801052DBFB}"/>
              </a:ext>
            </a:extLst>
          </p:cNvPr>
          <p:cNvSpPr txBox="1"/>
          <p:nvPr/>
        </p:nvSpPr>
        <p:spPr>
          <a:xfrm>
            <a:off x="4755578" y="2794347"/>
            <a:ext cx="523482" cy="407774"/>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id" sz="2200" b="1" dirty="0">
                <a:solidFill>
                  <a:schemeClr val="tx1">
                    <a:lumMod val="75000"/>
                    <a:lumOff val="25000"/>
                  </a:schemeClr>
                </a:solidFill>
                <a:latin typeface="+mj-lt"/>
                <a:ea typeface="Lora"/>
                <a:cs typeface="Lora"/>
                <a:sym typeface="Lora"/>
              </a:rPr>
              <a:t>01</a:t>
            </a:r>
            <a:endParaRPr sz="2200" b="1" dirty="0">
              <a:solidFill>
                <a:schemeClr val="tx1">
                  <a:lumMod val="75000"/>
                  <a:lumOff val="25000"/>
                </a:schemeClr>
              </a:solidFill>
              <a:latin typeface="+mj-lt"/>
              <a:ea typeface="Lora"/>
              <a:cs typeface="Lora"/>
              <a:sym typeface="Lora"/>
            </a:endParaRPr>
          </a:p>
        </p:txBody>
      </p:sp>
      <p:sp>
        <p:nvSpPr>
          <p:cNvPr id="35" name="Text_1">
            <a:extLst>
              <a:ext uri="{FF2B5EF4-FFF2-40B4-BE49-F238E27FC236}">
                <a16:creationId xmlns:a16="http://schemas.microsoft.com/office/drawing/2014/main" id="{4AB6BC79-73AF-406E-3B13-870F0105EBF1}"/>
              </a:ext>
            </a:extLst>
          </p:cNvPr>
          <p:cNvSpPr txBox="1"/>
          <p:nvPr/>
        </p:nvSpPr>
        <p:spPr>
          <a:xfrm>
            <a:off x="5579007" y="3462118"/>
            <a:ext cx="6969239"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dirty="0">
                <a:solidFill>
                  <a:schemeClr val="tx1">
                    <a:lumMod val="75000"/>
                    <a:lumOff val="25000"/>
                  </a:schemeClr>
                </a:solidFill>
                <a:latin typeface="+mj-lt"/>
                <a:ea typeface="Lora"/>
                <a:cs typeface="Lora"/>
                <a:sym typeface="Lora"/>
              </a:rPr>
              <a:t>Read and analyze the AI-suggested logic</a:t>
            </a:r>
            <a:endParaRPr sz="2200" dirty="0">
              <a:solidFill>
                <a:schemeClr val="tx1">
                  <a:lumMod val="75000"/>
                  <a:lumOff val="25000"/>
                </a:schemeClr>
              </a:solidFill>
              <a:latin typeface="+mj-lt"/>
              <a:ea typeface="Lora"/>
              <a:cs typeface="Lora"/>
              <a:sym typeface="Lora"/>
            </a:endParaRPr>
          </a:p>
        </p:txBody>
      </p:sp>
      <p:sp>
        <p:nvSpPr>
          <p:cNvPr id="36" name="T_Text_1">
            <a:extLst>
              <a:ext uri="{FF2B5EF4-FFF2-40B4-BE49-F238E27FC236}">
                <a16:creationId xmlns:a16="http://schemas.microsoft.com/office/drawing/2014/main" id="{21FB604B-6D72-37D3-6E72-A45FB7FDF0C8}"/>
              </a:ext>
            </a:extLst>
          </p:cNvPr>
          <p:cNvSpPr txBox="1"/>
          <p:nvPr/>
        </p:nvSpPr>
        <p:spPr>
          <a:xfrm>
            <a:off x="5578406" y="3027619"/>
            <a:ext cx="4904397"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b="1" dirty="0">
                <a:solidFill>
                  <a:schemeClr val="tx1">
                    <a:lumMod val="75000"/>
                    <a:lumOff val="25000"/>
                  </a:schemeClr>
                </a:solidFill>
                <a:latin typeface="+mj-lt"/>
                <a:ea typeface="Lora"/>
                <a:cs typeface="Lora"/>
                <a:sym typeface="Lora"/>
              </a:rPr>
              <a:t>Understand the code</a:t>
            </a:r>
            <a:endParaRPr sz="2200" dirty="0">
              <a:solidFill>
                <a:schemeClr val="tx1">
                  <a:lumMod val="75000"/>
                  <a:lumOff val="25000"/>
                </a:schemeClr>
              </a:solidFill>
              <a:latin typeface="+mj-lt"/>
            </a:endParaRPr>
          </a:p>
        </p:txBody>
      </p:sp>
      <p:sp>
        <p:nvSpPr>
          <p:cNvPr id="37" name="Text_2">
            <a:extLst>
              <a:ext uri="{FF2B5EF4-FFF2-40B4-BE49-F238E27FC236}">
                <a16:creationId xmlns:a16="http://schemas.microsoft.com/office/drawing/2014/main" id="{7BD15EC7-3828-4C74-C442-6274CCF5AC35}"/>
              </a:ext>
            </a:extLst>
          </p:cNvPr>
          <p:cNvSpPr txBox="1"/>
          <p:nvPr/>
        </p:nvSpPr>
        <p:spPr>
          <a:xfrm>
            <a:off x="5616823" y="4905155"/>
            <a:ext cx="6969239"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dirty="0">
                <a:solidFill>
                  <a:schemeClr val="tx1">
                    <a:lumMod val="75000"/>
                    <a:lumOff val="25000"/>
                  </a:schemeClr>
                </a:solidFill>
                <a:latin typeface="+mj-lt"/>
                <a:ea typeface="Lora"/>
                <a:cs typeface="Lora"/>
                <a:sym typeface="Lora"/>
              </a:rPr>
              <a:t>Check if expected and actual outputs match</a:t>
            </a:r>
            <a:endParaRPr sz="2200" dirty="0">
              <a:solidFill>
                <a:schemeClr val="tx1">
                  <a:lumMod val="75000"/>
                  <a:lumOff val="25000"/>
                </a:schemeClr>
              </a:solidFill>
              <a:latin typeface="+mj-lt"/>
              <a:ea typeface="Lora"/>
              <a:cs typeface="Lora"/>
              <a:sym typeface="Lora"/>
            </a:endParaRPr>
          </a:p>
        </p:txBody>
      </p:sp>
      <p:sp>
        <p:nvSpPr>
          <p:cNvPr id="38" name="T_Text_2">
            <a:extLst>
              <a:ext uri="{FF2B5EF4-FFF2-40B4-BE49-F238E27FC236}">
                <a16:creationId xmlns:a16="http://schemas.microsoft.com/office/drawing/2014/main" id="{802913DE-6111-4115-CF0F-83E5966304D9}"/>
              </a:ext>
            </a:extLst>
          </p:cNvPr>
          <p:cNvSpPr txBox="1"/>
          <p:nvPr/>
        </p:nvSpPr>
        <p:spPr>
          <a:xfrm>
            <a:off x="5579005" y="4454058"/>
            <a:ext cx="4903200"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b="1" dirty="0">
                <a:solidFill>
                  <a:schemeClr val="tx1">
                    <a:lumMod val="75000"/>
                    <a:lumOff val="25000"/>
                  </a:schemeClr>
                </a:solidFill>
                <a:latin typeface="+mj-lt"/>
                <a:ea typeface="Lora"/>
                <a:cs typeface="Lora"/>
                <a:sym typeface="Lora"/>
              </a:rPr>
              <a:t>Run test cases</a:t>
            </a:r>
            <a:endParaRPr sz="2200" dirty="0">
              <a:solidFill>
                <a:schemeClr val="tx1">
                  <a:lumMod val="75000"/>
                  <a:lumOff val="25000"/>
                </a:schemeClr>
              </a:solidFill>
              <a:latin typeface="+mj-lt"/>
            </a:endParaRPr>
          </a:p>
        </p:txBody>
      </p:sp>
      <p:sp>
        <p:nvSpPr>
          <p:cNvPr id="39" name="Text_3">
            <a:extLst>
              <a:ext uri="{FF2B5EF4-FFF2-40B4-BE49-F238E27FC236}">
                <a16:creationId xmlns:a16="http://schemas.microsoft.com/office/drawing/2014/main" id="{30EBFC2C-F1C1-8669-B035-895A3D90B673}"/>
              </a:ext>
            </a:extLst>
          </p:cNvPr>
          <p:cNvSpPr txBox="1"/>
          <p:nvPr/>
        </p:nvSpPr>
        <p:spPr>
          <a:xfrm>
            <a:off x="5579007" y="6357407"/>
            <a:ext cx="6969239"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dirty="0">
                <a:solidFill>
                  <a:schemeClr val="tx1">
                    <a:lumMod val="75000"/>
                    <a:lumOff val="25000"/>
                  </a:schemeClr>
                </a:solidFill>
                <a:latin typeface="+mj-lt"/>
                <a:ea typeface="Lora"/>
                <a:cs typeface="Lora"/>
                <a:sym typeface="Lora"/>
              </a:rPr>
              <a:t>Trace variables and execution flow</a:t>
            </a:r>
            <a:endParaRPr sz="2200" dirty="0">
              <a:solidFill>
                <a:schemeClr val="tx1">
                  <a:lumMod val="75000"/>
                  <a:lumOff val="25000"/>
                </a:schemeClr>
              </a:solidFill>
              <a:latin typeface="+mj-lt"/>
              <a:ea typeface="Lora"/>
              <a:cs typeface="Lora"/>
              <a:sym typeface="Lora"/>
            </a:endParaRPr>
          </a:p>
        </p:txBody>
      </p:sp>
      <p:sp>
        <p:nvSpPr>
          <p:cNvPr id="40" name="T_Text_3">
            <a:extLst>
              <a:ext uri="{FF2B5EF4-FFF2-40B4-BE49-F238E27FC236}">
                <a16:creationId xmlns:a16="http://schemas.microsoft.com/office/drawing/2014/main" id="{E2179F7E-7FB5-9FA6-E50D-D3142E2D3733}"/>
              </a:ext>
            </a:extLst>
          </p:cNvPr>
          <p:cNvSpPr txBox="1"/>
          <p:nvPr/>
        </p:nvSpPr>
        <p:spPr>
          <a:xfrm>
            <a:off x="5579005" y="5869982"/>
            <a:ext cx="4903200"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b="1" dirty="0">
                <a:solidFill>
                  <a:schemeClr val="tx1">
                    <a:lumMod val="75000"/>
                    <a:lumOff val="25000"/>
                  </a:schemeClr>
                </a:solidFill>
                <a:latin typeface="+mj-lt"/>
                <a:ea typeface="Lora"/>
                <a:cs typeface="Lora"/>
                <a:sym typeface="Lora"/>
              </a:rPr>
              <a:t>Add print statements</a:t>
            </a:r>
            <a:endParaRPr sz="2200" dirty="0">
              <a:solidFill>
                <a:schemeClr val="tx1">
                  <a:lumMod val="75000"/>
                  <a:lumOff val="25000"/>
                </a:schemeClr>
              </a:solidFill>
              <a:latin typeface="+mj-lt"/>
            </a:endParaRPr>
          </a:p>
        </p:txBody>
      </p:sp>
      <p:sp>
        <p:nvSpPr>
          <p:cNvPr id="41" name="Text_4">
            <a:extLst>
              <a:ext uri="{FF2B5EF4-FFF2-40B4-BE49-F238E27FC236}">
                <a16:creationId xmlns:a16="http://schemas.microsoft.com/office/drawing/2014/main" id="{C2B7D9CD-20EA-B23D-CE29-90D0710F4AB2}"/>
              </a:ext>
            </a:extLst>
          </p:cNvPr>
          <p:cNvSpPr txBox="1"/>
          <p:nvPr/>
        </p:nvSpPr>
        <p:spPr>
          <a:xfrm>
            <a:off x="5579007" y="7718997"/>
            <a:ext cx="6969239"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dirty="0">
                <a:solidFill>
                  <a:schemeClr val="tx1">
                    <a:lumMod val="75000"/>
                    <a:lumOff val="25000"/>
                  </a:schemeClr>
                </a:solidFill>
                <a:latin typeface="+mj-lt"/>
                <a:ea typeface="Lora"/>
                <a:cs typeface="Lora"/>
                <a:sym typeface="Lora"/>
              </a:rPr>
              <a:t>Utilize breakpoints and step-through debugging</a:t>
            </a:r>
            <a:endParaRPr sz="2200" dirty="0">
              <a:solidFill>
                <a:schemeClr val="tx1">
                  <a:lumMod val="75000"/>
                  <a:lumOff val="25000"/>
                </a:schemeClr>
              </a:solidFill>
              <a:latin typeface="+mj-lt"/>
              <a:ea typeface="Lora"/>
              <a:cs typeface="Lora"/>
              <a:sym typeface="Lora"/>
            </a:endParaRPr>
          </a:p>
        </p:txBody>
      </p:sp>
      <p:sp>
        <p:nvSpPr>
          <p:cNvPr id="42" name="T_Text_4">
            <a:extLst>
              <a:ext uri="{FF2B5EF4-FFF2-40B4-BE49-F238E27FC236}">
                <a16:creationId xmlns:a16="http://schemas.microsoft.com/office/drawing/2014/main" id="{1D065A01-54D9-3301-C24B-A7788547E0A6}"/>
              </a:ext>
            </a:extLst>
          </p:cNvPr>
          <p:cNvSpPr txBox="1"/>
          <p:nvPr/>
        </p:nvSpPr>
        <p:spPr>
          <a:xfrm>
            <a:off x="5563063" y="7245228"/>
            <a:ext cx="4903200" cy="385939"/>
          </a:xfrm>
          <a:prstGeom prst="rect">
            <a:avLst/>
          </a:prstGeom>
          <a:noFill/>
          <a:ln>
            <a:noFill/>
          </a:ln>
        </p:spPr>
        <p:txBody>
          <a:bodyPr spcFirstLastPara="1" wrap="square" lIns="0" tIns="0" rIns="0" bIns="0" anchor="t" anchorCtr="0">
            <a:spAutoFit/>
          </a:bodyPr>
          <a:lstStyle/>
          <a:p>
            <a:pPr marL="0" marR="0" lvl="0" indent="0" algn="l" rtl="0">
              <a:lnSpc>
                <a:spcPct val="114000"/>
              </a:lnSpc>
              <a:spcBef>
                <a:spcPts val="0"/>
              </a:spcBef>
              <a:spcAft>
                <a:spcPts val="0"/>
              </a:spcAft>
              <a:buNone/>
            </a:pPr>
            <a:r>
              <a:rPr lang="en-US" sz="2200" b="1" dirty="0">
                <a:solidFill>
                  <a:schemeClr val="tx1">
                    <a:lumMod val="75000"/>
                    <a:lumOff val="25000"/>
                  </a:schemeClr>
                </a:solidFill>
                <a:latin typeface="+mj-lt"/>
                <a:ea typeface="Lora"/>
                <a:cs typeface="Lora"/>
                <a:sym typeface="Lora"/>
              </a:rPr>
              <a:t>Use debugging tools</a:t>
            </a:r>
            <a:endParaRPr sz="2200" dirty="0">
              <a:solidFill>
                <a:schemeClr val="tx1">
                  <a:lumMod val="75000"/>
                  <a:lumOff val="25000"/>
                </a:schemeClr>
              </a:solidFill>
              <a:latin typeface="+mj-lt"/>
            </a:endParaRPr>
          </a:p>
        </p:txBody>
      </p:sp>
    </p:spTree>
    <p:extLst>
      <p:ext uri="{BB962C8B-B14F-4D97-AF65-F5344CB8AC3E}">
        <p14:creationId xmlns:p14="http://schemas.microsoft.com/office/powerpoint/2010/main" val="491758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EC344B-652E-A63C-A796-AA440C77C8AA}"/>
              </a:ext>
            </a:extLst>
          </p:cNvPr>
          <p:cNvSpPr>
            <a:spLocks noGrp="1"/>
          </p:cNvSpPr>
          <p:nvPr>
            <p:ph type="title"/>
          </p:nvPr>
        </p:nvSpPr>
        <p:spPr/>
        <p:txBody>
          <a:bodyPr>
            <a:normAutofit/>
          </a:bodyPr>
          <a:lstStyle/>
          <a:p>
            <a:r>
              <a:rPr lang="en-US" b="1" dirty="0"/>
              <a:t>Example: Fixing Incorrect AI-Generated Function Logic</a:t>
            </a:r>
            <a:endParaRPr lang="en-US" dirty="0"/>
          </a:p>
        </p:txBody>
      </p:sp>
      <p:sp>
        <p:nvSpPr>
          <p:cNvPr id="6" name="Brandline_LVC">
            <a:extLst>
              <a:ext uri="{FF2B5EF4-FFF2-40B4-BE49-F238E27FC236}">
                <a16:creationId xmlns:a16="http://schemas.microsoft.com/office/drawing/2014/main" id="{847361FC-3C8F-8BF2-21D0-4615C5077D77}"/>
              </a:ext>
            </a:extLst>
          </p:cNvPr>
          <p:cNvSpPr/>
          <p:nvPr/>
        </p:nvSpPr>
        <p:spPr>
          <a:xfrm>
            <a:off x="2146300" y="816324"/>
            <a:ext cx="119718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286;p23">
            <a:extLst>
              <a:ext uri="{FF2B5EF4-FFF2-40B4-BE49-F238E27FC236}">
                <a16:creationId xmlns:a16="http://schemas.microsoft.com/office/drawing/2014/main" id="{0BEF41FA-C51B-2034-04BF-4B5835F53A0B}"/>
              </a:ext>
            </a:extLst>
          </p:cNvPr>
          <p:cNvSpPr/>
          <p:nvPr/>
        </p:nvSpPr>
        <p:spPr>
          <a:xfrm>
            <a:off x="1291857" y="2098071"/>
            <a:ext cx="13031787" cy="6362955"/>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2200" b="0" i="0" u="none" strike="noStrike" cap="none" dirty="0">
              <a:solidFill>
                <a:schemeClr val="lt1"/>
              </a:solidFill>
              <a:latin typeface="+mj-lt"/>
              <a:ea typeface="Lato"/>
              <a:cs typeface="Lato"/>
              <a:sym typeface="Lato"/>
            </a:endParaRPr>
          </a:p>
        </p:txBody>
      </p:sp>
      <p:sp>
        <p:nvSpPr>
          <p:cNvPr id="3" name="Text Placeholder 2">
            <a:extLst>
              <a:ext uri="{FF2B5EF4-FFF2-40B4-BE49-F238E27FC236}">
                <a16:creationId xmlns:a16="http://schemas.microsoft.com/office/drawing/2014/main" id="{B6E154A6-C12E-2A75-D768-FA87B9732C7D}"/>
              </a:ext>
            </a:extLst>
          </p:cNvPr>
          <p:cNvSpPr>
            <a:spLocks noGrp="1"/>
          </p:cNvSpPr>
          <p:nvPr>
            <p:ph type="body" idx="10"/>
          </p:nvPr>
        </p:nvSpPr>
        <p:spPr>
          <a:xfrm>
            <a:off x="1018805" y="2463327"/>
            <a:ext cx="13696999" cy="903776"/>
          </a:xfrm>
        </p:spPr>
        <p:txBody>
          <a:bodyPr/>
          <a:lstStyle/>
          <a:p>
            <a:r>
              <a:rPr lang="en-US" b="1"/>
              <a:t>Problem:</a:t>
            </a:r>
            <a:r>
              <a:rPr lang="en-US" dirty="0"/>
              <a:t> AI generates a function to check if a number is prime, but the logic is flawed.</a:t>
            </a:r>
          </a:p>
        </p:txBody>
      </p:sp>
      <p:sp>
        <p:nvSpPr>
          <p:cNvPr id="10" name="TextBox 9">
            <a:extLst>
              <a:ext uri="{FF2B5EF4-FFF2-40B4-BE49-F238E27FC236}">
                <a16:creationId xmlns:a16="http://schemas.microsoft.com/office/drawing/2014/main" id="{195CEFAF-CB4C-662A-1F88-22744018F2E4}"/>
              </a:ext>
            </a:extLst>
          </p:cNvPr>
          <p:cNvSpPr txBox="1"/>
          <p:nvPr/>
        </p:nvSpPr>
        <p:spPr>
          <a:xfrm>
            <a:off x="2016078" y="4200734"/>
            <a:ext cx="2903216" cy="457176"/>
          </a:xfrm>
          <a:prstGeom prst="rect">
            <a:avLst/>
          </a:prstGeom>
          <a:noFill/>
        </p:spPr>
        <p:txBody>
          <a:bodyPr wrap="square">
            <a:spAutoFit/>
          </a:bodyPr>
          <a:lstStyle/>
          <a:p>
            <a:pPr>
              <a:lnSpc>
                <a:spcPct val="115000"/>
              </a:lnSpc>
            </a:pPr>
            <a:r>
              <a:rPr lang="en-US" sz="2200" b="1" dirty="0">
                <a:solidFill>
                  <a:srgbClr val="404040"/>
                </a:solidFill>
                <a:latin typeface="Open Sans" pitchFamily="2" charset="0"/>
              </a:rPr>
              <a:t>AI-suggested code:</a:t>
            </a:r>
          </a:p>
        </p:txBody>
      </p:sp>
      <p:pic>
        <p:nvPicPr>
          <p:cNvPr id="12" name="Picture 11">
            <a:extLst>
              <a:ext uri="{FF2B5EF4-FFF2-40B4-BE49-F238E27FC236}">
                <a16:creationId xmlns:a16="http://schemas.microsoft.com/office/drawing/2014/main" id="{B48B668E-EBE0-1012-4A80-E6EC65EE3E4F}"/>
              </a:ext>
            </a:extLst>
          </p:cNvPr>
          <p:cNvPicPr>
            <a:picLocks noChangeAspect="1"/>
          </p:cNvPicPr>
          <p:nvPr/>
        </p:nvPicPr>
        <p:blipFill>
          <a:blip r:embed="rId3"/>
          <a:srcRect r="27949"/>
          <a:stretch/>
        </p:blipFill>
        <p:spPr>
          <a:xfrm>
            <a:off x="5192346" y="3807793"/>
            <a:ext cx="7006005" cy="1311284"/>
          </a:xfrm>
          <a:prstGeom prst="rect">
            <a:avLst/>
          </a:prstGeom>
        </p:spPr>
      </p:pic>
      <p:sp>
        <p:nvSpPr>
          <p:cNvPr id="13" name="Rectangle 1">
            <a:extLst>
              <a:ext uri="{FF2B5EF4-FFF2-40B4-BE49-F238E27FC236}">
                <a16:creationId xmlns:a16="http://schemas.microsoft.com/office/drawing/2014/main" id="{E3024690-C1AC-438B-0A2D-3922C423F1B4}"/>
              </a:ext>
            </a:extLst>
          </p:cNvPr>
          <p:cNvSpPr>
            <a:spLocks noChangeArrowheads="1"/>
          </p:cNvSpPr>
          <p:nvPr/>
        </p:nvSpPr>
        <p:spPr bwMode="auto">
          <a:xfrm>
            <a:off x="2372772" y="5491541"/>
            <a:ext cx="10200228" cy="123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15000"/>
              </a:lnSpc>
              <a:spcBef>
                <a:spcPct val="0"/>
              </a:spcBef>
              <a:spcAft>
                <a:spcPct val="0"/>
              </a:spcAft>
              <a:buClrTx/>
              <a:buSzTx/>
              <a:tabLst/>
            </a:pPr>
            <a:r>
              <a:rPr kumimoji="0" lang="en-US" altLang="en-US" sz="2200" b="1" i="0" u="none" strike="noStrike" cap="none" normalizeH="0" baseline="0" dirty="0">
                <a:ln>
                  <a:noFill/>
                </a:ln>
                <a:solidFill>
                  <a:srgbClr val="404040"/>
                </a:solidFill>
                <a:effectLst/>
                <a:latin typeface="Open Sans" pitchFamily="2" charset="0"/>
              </a:rPr>
              <a:t>Issues:</a:t>
            </a:r>
            <a:endParaRPr lang="en-US" altLang="en-US" sz="2200" dirty="0">
              <a:solidFill>
                <a:srgbClr val="404040"/>
              </a:solidFill>
              <a:latin typeface="Open Sans" pitchFamily="2" charset="0"/>
            </a:endParaRPr>
          </a:p>
          <a:p>
            <a:pPr marL="342900" marR="0" lvl="0" indent="-34290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rgbClr val="404040"/>
                </a:solidFill>
                <a:effectLst/>
                <a:latin typeface="Open Sans" pitchFamily="2" charset="0"/>
              </a:rPr>
              <a:t>The function incorrectly checks divisibility up to n, instead of up to sqrt(n</a:t>
            </a:r>
            <a:r>
              <a:rPr kumimoji="0" lang="en-US" altLang="en-US" sz="2200" b="0" i="0" u="none" strike="noStrike" cap="none" normalizeH="0" baseline="0">
                <a:ln>
                  <a:noFill/>
                </a:ln>
                <a:solidFill>
                  <a:srgbClr val="404040"/>
                </a:solidFill>
                <a:effectLst/>
                <a:latin typeface="Open Sans" pitchFamily="2" charset="0"/>
              </a:rPr>
              <a:t>).</a:t>
            </a:r>
            <a:endParaRPr lang="en-US" altLang="en-US" sz="2200" dirty="0">
              <a:solidFill>
                <a:srgbClr val="404040"/>
              </a:solidFill>
              <a:latin typeface="Open Sans" pitchFamily="2" charset="0"/>
            </a:endParaRPr>
          </a:p>
          <a:p>
            <a:pPr marL="342900" marR="0" lvl="0" indent="-342900" algn="l" defTabSz="914400" rtl="0" eaLnBrk="0" fontAlgn="base" latinLnBrk="0" hangingPunct="0">
              <a:lnSpc>
                <a:spcPct val="115000"/>
              </a:lnSpc>
              <a:spcBef>
                <a:spcPct val="0"/>
              </a:spcBef>
              <a:spcAft>
                <a:spcPct val="0"/>
              </a:spcAft>
              <a:buClrTx/>
              <a:buSzTx/>
              <a:buFont typeface="Arial" panose="020B0604020202020204" pitchFamily="34" charset="0"/>
              <a:buChar char="•"/>
              <a:tabLst/>
            </a:pPr>
            <a:r>
              <a:rPr kumimoji="0" lang="en-US" altLang="en-US" sz="2200" b="0" i="0" u="none" strike="noStrike" cap="none" normalizeH="0" baseline="0" dirty="0">
                <a:ln>
                  <a:noFill/>
                </a:ln>
                <a:solidFill>
                  <a:srgbClr val="404040"/>
                </a:solidFill>
                <a:effectLst/>
                <a:latin typeface="Open Sans" pitchFamily="2" charset="0"/>
              </a:rPr>
              <a:t>It does not handle edge cases like n &lt; 2</a:t>
            </a:r>
            <a:r>
              <a:rPr kumimoji="0" lang="en-US" altLang="en-US" sz="2200" b="0" i="0" u="none" strike="noStrike" cap="none" normalizeH="0" baseline="0">
                <a:ln>
                  <a:noFill/>
                </a:ln>
                <a:solidFill>
                  <a:srgbClr val="404040"/>
                </a:solidFill>
                <a:effectLst/>
                <a:latin typeface="Open Sans" pitchFamily="2" charset="0"/>
              </a:rPr>
              <a:t>.</a:t>
            </a:r>
            <a:endParaRPr kumimoji="0" lang="en-US" altLang="en-US" sz="2200" b="0" i="0" u="none" strike="noStrike" cap="none" normalizeH="0" baseline="0" dirty="0">
              <a:ln>
                <a:noFill/>
              </a:ln>
              <a:solidFill>
                <a:srgbClr val="404040"/>
              </a:solidFill>
              <a:effectLst/>
              <a:latin typeface="Open Sans" pitchFamily="2" charset="0"/>
            </a:endParaRPr>
          </a:p>
        </p:txBody>
      </p:sp>
    </p:spTree>
    <p:extLst>
      <p:ext uri="{BB962C8B-B14F-4D97-AF65-F5344CB8AC3E}">
        <p14:creationId xmlns:p14="http://schemas.microsoft.com/office/powerpoint/2010/main" val="15396672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5B0B6-544A-4E58-8C93-4FAA15D2091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9B8E40-66B6-7165-798E-2DD80560E598}"/>
              </a:ext>
            </a:extLst>
          </p:cNvPr>
          <p:cNvSpPr>
            <a:spLocks noGrp="1"/>
          </p:cNvSpPr>
          <p:nvPr>
            <p:ph type="title"/>
          </p:nvPr>
        </p:nvSpPr>
        <p:spPr/>
        <p:txBody>
          <a:bodyPr>
            <a:normAutofit/>
          </a:bodyPr>
          <a:lstStyle/>
          <a:p>
            <a:r>
              <a:rPr lang="en-US" b="1" dirty="0"/>
              <a:t>Example: Fixing Incorrect AI-Generated Function Logic</a:t>
            </a:r>
            <a:endParaRPr lang="en-US" dirty="0"/>
          </a:p>
        </p:txBody>
      </p:sp>
      <p:sp>
        <p:nvSpPr>
          <p:cNvPr id="6" name="Brandline_LVC">
            <a:extLst>
              <a:ext uri="{FF2B5EF4-FFF2-40B4-BE49-F238E27FC236}">
                <a16:creationId xmlns:a16="http://schemas.microsoft.com/office/drawing/2014/main" id="{68DA1A21-1E3C-6DBE-985C-12F192BAEA5E}"/>
              </a:ext>
            </a:extLst>
          </p:cNvPr>
          <p:cNvSpPr/>
          <p:nvPr/>
        </p:nvSpPr>
        <p:spPr>
          <a:xfrm>
            <a:off x="2146300" y="816324"/>
            <a:ext cx="119718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286;p23">
            <a:extLst>
              <a:ext uri="{FF2B5EF4-FFF2-40B4-BE49-F238E27FC236}">
                <a16:creationId xmlns:a16="http://schemas.microsoft.com/office/drawing/2014/main" id="{7E2A7568-58C0-C8C4-113E-29E98C3F763A}"/>
              </a:ext>
            </a:extLst>
          </p:cNvPr>
          <p:cNvSpPr/>
          <p:nvPr/>
        </p:nvSpPr>
        <p:spPr>
          <a:xfrm>
            <a:off x="1291857" y="2098071"/>
            <a:ext cx="13031787" cy="6362955"/>
          </a:xfrm>
          <a:prstGeom prst="roundRect">
            <a:avLst>
              <a:gd name="adj" fmla="val 5542"/>
            </a:avLst>
          </a:prstGeom>
          <a:solidFill>
            <a:schemeClr val="accent5">
              <a:lumMod val="20000"/>
              <a:lumOff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US" sz="2200" b="0" i="0" u="none" strike="noStrike" cap="none" dirty="0">
              <a:solidFill>
                <a:schemeClr val="lt1"/>
              </a:solidFill>
              <a:latin typeface="+mj-lt"/>
              <a:ea typeface="Lato"/>
              <a:cs typeface="Lato"/>
              <a:sym typeface="Lato"/>
            </a:endParaRPr>
          </a:p>
        </p:txBody>
      </p:sp>
      <p:sp>
        <p:nvSpPr>
          <p:cNvPr id="3" name="Text Placeholder 2">
            <a:extLst>
              <a:ext uri="{FF2B5EF4-FFF2-40B4-BE49-F238E27FC236}">
                <a16:creationId xmlns:a16="http://schemas.microsoft.com/office/drawing/2014/main" id="{3DD61914-E412-66F4-217E-7620A97B21AB}"/>
              </a:ext>
            </a:extLst>
          </p:cNvPr>
          <p:cNvSpPr>
            <a:spLocks noGrp="1"/>
          </p:cNvSpPr>
          <p:nvPr>
            <p:ph type="body" idx="10"/>
          </p:nvPr>
        </p:nvSpPr>
        <p:spPr>
          <a:xfrm>
            <a:off x="1018805" y="2463327"/>
            <a:ext cx="13696999" cy="903776"/>
          </a:xfrm>
        </p:spPr>
        <p:txBody>
          <a:bodyPr/>
          <a:lstStyle/>
          <a:p>
            <a:r>
              <a:rPr lang="en-US" b="1"/>
              <a:t>Problem</a:t>
            </a:r>
            <a:r>
              <a:rPr lang="en-US" dirty="0"/>
              <a:t>: AI generates a function to check if a number is prime, but the logic is flawed.</a:t>
            </a:r>
          </a:p>
        </p:txBody>
      </p:sp>
      <p:sp>
        <p:nvSpPr>
          <p:cNvPr id="10" name="TextBox 9">
            <a:extLst>
              <a:ext uri="{FF2B5EF4-FFF2-40B4-BE49-F238E27FC236}">
                <a16:creationId xmlns:a16="http://schemas.microsoft.com/office/drawing/2014/main" id="{2720AB99-3B0A-3E19-4495-20D77F5A923A}"/>
              </a:ext>
            </a:extLst>
          </p:cNvPr>
          <p:cNvSpPr txBox="1"/>
          <p:nvPr/>
        </p:nvSpPr>
        <p:spPr>
          <a:xfrm>
            <a:off x="1932356" y="6452990"/>
            <a:ext cx="2903216" cy="457176"/>
          </a:xfrm>
          <a:prstGeom prst="rect">
            <a:avLst/>
          </a:prstGeom>
          <a:noFill/>
        </p:spPr>
        <p:txBody>
          <a:bodyPr wrap="square">
            <a:spAutoFit/>
          </a:bodyPr>
          <a:lstStyle/>
          <a:p>
            <a:pPr>
              <a:lnSpc>
                <a:spcPct val="115000"/>
              </a:lnSpc>
            </a:pPr>
            <a:r>
              <a:rPr lang="en-US" sz="2200" b="1" dirty="0">
                <a:solidFill>
                  <a:srgbClr val="404040"/>
                </a:solidFill>
                <a:latin typeface="Open Sans" pitchFamily="2" charset="0"/>
              </a:rPr>
              <a:t>Corrected code:</a:t>
            </a:r>
          </a:p>
        </p:txBody>
      </p:sp>
      <p:sp>
        <p:nvSpPr>
          <p:cNvPr id="5" name="Rectangle 2">
            <a:extLst>
              <a:ext uri="{FF2B5EF4-FFF2-40B4-BE49-F238E27FC236}">
                <a16:creationId xmlns:a16="http://schemas.microsoft.com/office/drawing/2014/main" id="{BC882757-3520-F8E6-15AD-022EDAAD0E7E}"/>
              </a:ext>
            </a:extLst>
          </p:cNvPr>
          <p:cNvSpPr>
            <a:spLocks noChangeArrowheads="1"/>
          </p:cNvSpPr>
          <p:nvPr/>
        </p:nvSpPr>
        <p:spPr bwMode="auto">
          <a:xfrm>
            <a:off x="1932356" y="3151041"/>
            <a:ext cx="11682044" cy="240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15000"/>
              </a:lnSpc>
              <a:spcBef>
                <a:spcPct val="0"/>
              </a:spcBef>
              <a:spcAft>
                <a:spcPct val="0"/>
              </a:spcAft>
              <a:buClrTx/>
              <a:buSzTx/>
              <a:buFontTx/>
              <a:buNone/>
              <a:tabLst/>
            </a:pPr>
            <a:r>
              <a:rPr kumimoji="0" lang="en-US" altLang="en-US" sz="2200" b="1" i="0" u="none" strike="noStrike" cap="none" normalizeH="0" baseline="0" dirty="0">
                <a:ln>
                  <a:noFill/>
                </a:ln>
                <a:solidFill>
                  <a:srgbClr val="404040"/>
                </a:solidFill>
                <a:effectLst/>
                <a:latin typeface="Open Sans" pitchFamily="2" charset="0"/>
              </a:rPr>
              <a:t>Debugging steps:</a:t>
            </a:r>
          </a:p>
          <a:p>
            <a:pPr marL="0" marR="0" lvl="0" indent="0" defTabSz="914400" rtl="0" eaLnBrk="0" fontAlgn="base" latinLnBrk="0" hangingPunct="0">
              <a:lnSpc>
                <a:spcPct val="115000"/>
              </a:lnSpc>
              <a:spcBef>
                <a:spcPct val="0"/>
              </a:spcBef>
              <a:spcAft>
                <a:spcPct val="0"/>
              </a:spcAft>
              <a:buClrTx/>
              <a:buSzTx/>
              <a:buFontTx/>
              <a:buNone/>
              <a:tabLst/>
            </a:pPr>
            <a:endParaRPr kumimoji="0" lang="en-US" altLang="en-US" sz="2200" i="0" u="none" strike="noStrike" cap="none" normalizeH="0" baseline="0" dirty="0">
              <a:ln>
                <a:noFill/>
              </a:ln>
              <a:solidFill>
                <a:srgbClr val="404040"/>
              </a:solidFill>
              <a:effectLst/>
              <a:latin typeface="Open Sans" pitchFamily="2" charset="0"/>
            </a:endParaRPr>
          </a:p>
          <a:p>
            <a:pPr marL="0" marR="0" lvl="0" indent="0" algn="l" defTabSz="914400" rtl="0" eaLnBrk="0" fontAlgn="base" latinLnBrk="0" hangingPunct="0">
              <a:lnSpc>
                <a:spcPct val="115000"/>
              </a:lnSpc>
              <a:spcBef>
                <a:spcPct val="0"/>
              </a:spcBef>
              <a:spcAft>
                <a:spcPct val="0"/>
              </a:spcAft>
              <a:buClrTx/>
              <a:buSzTx/>
              <a:buFontTx/>
              <a:buNone/>
              <a:tabLst/>
            </a:pPr>
            <a:r>
              <a:rPr kumimoji="0" lang="en-US" altLang="en-US" sz="2200" i="0" u="none" strike="noStrike" cap="none" normalizeH="0" baseline="0" dirty="0">
                <a:ln>
                  <a:noFill/>
                </a:ln>
                <a:solidFill>
                  <a:srgbClr val="404040"/>
                </a:solidFill>
                <a:effectLst/>
                <a:latin typeface="Open Sans" pitchFamily="2" charset="0"/>
              </a:rPr>
              <a:t>1</a:t>
            </a:r>
            <a:r>
              <a:rPr kumimoji="0" lang="en-US" altLang="en-US" sz="2200" i="0" u="none" strike="noStrike" cap="none" normalizeH="0" baseline="0">
                <a:ln>
                  <a:noFill/>
                </a:ln>
                <a:solidFill>
                  <a:srgbClr val="404040"/>
                </a:solidFill>
                <a:effectLst/>
                <a:latin typeface="Open Sans" pitchFamily="2" charset="0"/>
              </a:rPr>
              <a:t>. </a:t>
            </a:r>
            <a:r>
              <a:rPr kumimoji="0" lang="en-US" altLang="en-US" sz="2200" i="0" u="none" strike="noStrike" cap="none" normalizeH="0" baseline="0" dirty="0">
                <a:ln>
                  <a:noFill/>
                </a:ln>
                <a:solidFill>
                  <a:srgbClr val="404040"/>
                </a:solidFill>
                <a:effectLst/>
                <a:latin typeface="Open Sans" pitchFamily="2" charset="0"/>
              </a:rPr>
              <a:t>Review AI-generated logic: The AI checks divisibility but uses an incorrect range</a:t>
            </a:r>
            <a:endParaRPr lang="en-US" altLang="en-US" sz="2200" dirty="0">
              <a:solidFill>
                <a:srgbClr val="404040"/>
              </a:solidFill>
              <a:latin typeface="Open Sans" pitchFamily="2" charset="0"/>
            </a:endParaRPr>
          </a:p>
          <a:p>
            <a:pPr marL="0" marR="0" lvl="0" indent="0" algn="l" defTabSz="914400" rtl="0" eaLnBrk="0" fontAlgn="base" latinLnBrk="0" hangingPunct="0">
              <a:lnSpc>
                <a:spcPct val="115000"/>
              </a:lnSpc>
              <a:spcBef>
                <a:spcPct val="0"/>
              </a:spcBef>
              <a:spcAft>
                <a:spcPct val="0"/>
              </a:spcAft>
              <a:buClrTx/>
              <a:buSzTx/>
              <a:buFontTx/>
              <a:buNone/>
              <a:tabLst/>
            </a:pPr>
            <a:r>
              <a:rPr kumimoji="0" lang="en-US" altLang="en-US" sz="2200" i="0" u="none" strike="noStrike" cap="none" normalizeH="0" baseline="0" dirty="0">
                <a:ln>
                  <a:noFill/>
                </a:ln>
                <a:solidFill>
                  <a:srgbClr val="404040"/>
                </a:solidFill>
                <a:effectLst/>
                <a:latin typeface="Open Sans" pitchFamily="2" charset="0"/>
              </a:rPr>
              <a:t>2</a:t>
            </a:r>
            <a:r>
              <a:rPr kumimoji="0" lang="en-US" altLang="en-US" sz="2200" i="0" u="none" strike="noStrike" cap="none" normalizeH="0" baseline="0">
                <a:ln>
                  <a:noFill/>
                </a:ln>
                <a:solidFill>
                  <a:srgbClr val="404040"/>
                </a:solidFill>
                <a:effectLst/>
                <a:latin typeface="Open Sans" pitchFamily="2" charset="0"/>
              </a:rPr>
              <a:t>. </a:t>
            </a:r>
            <a:r>
              <a:rPr kumimoji="0" lang="en-US" altLang="en-US" sz="2200" i="0" u="none" strike="noStrike" cap="none" normalizeH="0" baseline="0" dirty="0">
                <a:ln>
                  <a:noFill/>
                </a:ln>
                <a:solidFill>
                  <a:srgbClr val="404040"/>
                </a:solidFill>
                <a:effectLst/>
                <a:latin typeface="Open Sans" pitchFamily="2" charset="0"/>
              </a:rPr>
              <a:t>Identify missing conditions: Numbers less than 2 should return False</a:t>
            </a:r>
            <a:br>
              <a:rPr kumimoji="0" lang="en-US" altLang="en-US" sz="2200" i="0" u="none" strike="noStrike" cap="none" normalizeH="0" baseline="0" dirty="0">
                <a:ln>
                  <a:noFill/>
                </a:ln>
                <a:solidFill>
                  <a:srgbClr val="404040"/>
                </a:solidFill>
                <a:effectLst/>
                <a:latin typeface="Open Sans" pitchFamily="2" charset="0"/>
              </a:rPr>
            </a:br>
            <a:r>
              <a:rPr kumimoji="0" lang="en-US" altLang="en-US" sz="2200" i="0" u="none" strike="noStrike" cap="none" normalizeH="0" baseline="0" dirty="0">
                <a:ln>
                  <a:noFill/>
                </a:ln>
                <a:solidFill>
                  <a:srgbClr val="404040"/>
                </a:solidFill>
                <a:effectLst/>
                <a:latin typeface="Open Sans" pitchFamily="2" charset="0"/>
              </a:rPr>
              <a:t>3</a:t>
            </a:r>
            <a:r>
              <a:rPr kumimoji="0" lang="en-US" altLang="en-US" sz="2200" i="0" u="none" strike="noStrike" cap="none" normalizeH="0" baseline="0">
                <a:ln>
                  <a:noFill/>
                </a:ln>
                <a:solidFill>
                  <a:srgbClr val="404040"/>
                </a:solidFill>
                <a:effectLst/>
                <a:latin typeface="Open Sans" pitchFamily="2" charset="0"/>
              </a:rPr>
              <a:t>. </a:t>
            </a:r>
            <a:r>
              <a:rPr kumimoji="0" lang="en-US" altLang="en-US" sz="2200" i="0" u="none" strike="noStrike" cap="none" normalizeH="0" baseline="0" dirty="0">
                <a:ln>
                  <a:noFill/>
                </a:ln>
                <a:solidFill>
                  <a:srgbClr val="404040"/>
                </a:solidFill>
                <a:effectLst/>
                <a:latin typeface="Open Sans" pitchFamily="2" charset="0"/>
              </a:rPr>
              <a:t>Optimize efficiency: The prime-check should only iterate up to sqrt(n)</a:t>
            </a:r>
            <a:br>
              <a:rPr kumimoji="0" lang="en-US" altLang="en-US" sz="2200" i="0" u="none" strike="noStrike" cap="none" normalizeH="0" baseline="0" dirty="0">
                <a:ln>
                  <a:noFill/>
                </a:ln>
                <a:solidFill>
                  <a:srgbClr val="404040"/>
                </a:solidFill>
                <a:effectLst/>
                <a:latin typeface="Open Sans" pitchFamily="2" charset="0"/>
              </a:rPr>
            </a:br>
            <a:r>
              <a:rPr kumimoji="0" lang="en-US" altLang="en-US" sz="2200" i="0" u="none" strike="noStrike" cap="none" normalizeH="0" baseline="0" dirty="0">
                <a:ln>
                  <a:noFill/>
                </a:ln>
                <a:solidFill>
                  <a:srgbClr val="404040"/>
                </a:solidFill>
                <a:effectLst/>
                <a:latin typeface="Open Sans" pitchFamily="2" charset="0"/>
              </a:rPr>
              <a:t>4</a:t>
            </a:r>
            <a:r>
              <a:rPr kumimoji="0" lang="en-US" altLang="en-US" sz="2200" i="0" u="none" strike="noStrike" cap="none" normalizeH="0" baseline="0">
                <a:ln>
                  <a:noFill/>
                </a:ln>
                <a:solidFill>
                  <a:srgbClr val="404040"/>
                </a:solidFill>
                <a:effectLst/>
                <a:latin typeface="Open Sans" pitchFamily="2" charset="0"/>
              </a:rPr>
              <a:t>.</a:t>
            </a:r>
            <a:r>
              <a:rPr kumimoji="0" lang="en-US" altLang="en-US" sz="2200" i="0" u="none" strike="noStrike" cap="none" normalizeH="0" baseline="0" dirty="0">
                <a:ln>
                  <a:noFill/>
                </a:ln>
                <a:solidFill>
                  <a:srgbClr val="404040"/>
                </a:solidFill>
                <a:effectLst/>
                <a:latin typeface="Open Sans" pitchFamily="2" charset="0"/>
              </a:rPr>
              <a:t> Implement fixes and test the function</a:t>
            </a:r>
          </a:p>
        </p:txBody>
      </p:sp>
      <p:pic>
        <p:nvPicPr>
          <p:cNvPr id="9" name="Picture 8">
            <a:extLst>
              <a:ext uri="{FF2B5EF4-FFF2-40B4-BE49-F238E27FC236}">
                <a16:creationId xmlns:a16="http://schemas.microsoft.com/office/drawing/2014/main" id="{7556389B-518A-DCEB-A7F0-DE2CE8EA81FF}"/>
              </a:ext>
            </a:extLst>
          </p:cNvPr>
          <p:cNvPicPr>
            <a:picLocks noChangeAspect="1"/>
          </p:cNvPicPr>
          <p:nvPr/>
        </p:nvPicPr>
        <p:blipFill>
          <a:blip r:embed="rId3"/>
          <a:stretch>
            <a:fillRect/>
          </a:stretch>
        </p:blipFill>
        <p:spPr>
          <a:xfrm>
            <a:off x="4384794" y="5776156"/>
            <a:ext cx="8912408" cy="2173272"/>
          </a:xfrm>
          <a:prstGeom prst="rect">
            <a:avLst/>
          </a:prstGeom>
        </p:spPr>
      </p:pic>
    </p:spTree>
    <p:extLst>
      <p:ext uri="{BB962C8B-B14F-4D97-AF65-F5344CB8AC3E}">
        <p14:creationId xmlns:p14="http://schemas.microsoft.com/office/powerpoint/2010/main" val="40341058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81246-A176-F42D-382B-E3E18E9C81E4}"/>
              </a:ext>
            </a:extLst>
          </p:cNvPr>
          <p:cNvSpPr>
            <a:spLocks noGrp="1"/>
          </p:cNvSpPr>
          <p:nvPr>
            <p:ph type="title"/>
          </p:nvPr>
        </p:nvSpPr>
        <p:spPr/>
        <p:txBody>
          <a:bodyPr/>
          <a:lstStyle/>
          <a:p>
            <a:r>
              <a:rPr lang="en-US" b="1" dirty="0"/>
              <a:t>Debugging AI-Generated Code Using </a:t>
            </a:r>
            <a:r>
              <a:rPr lang="en-US" b="1"/>
              <a:t>GitHub</a:t>
            </a:r>
            <a:r>
              <a:rPr lang="en-US" b="1" dirty="0"/>
              <a:t> Copilot</a:t>
            </a:r>
            <a:br>
              <a:rPr lang="en-US" b="1" dirty="0"/>
            </a:br>
            <a:endParaRPr lang="en-US" dirty="0"/>
          </a:p>
        </p:txBody>
      </p:sp>
      <p:sp>
        <p:nvSpPr>
          <p:cNvPr id="3" name="Text Placeholder 2">
            <a:extLst>
              <a:ext uri="{FF2B5EF4-FFF2-40B4-BE49-F238E27FC236}">
                <a16:creationId xmlns:a16="http://schemas.microsoft.com/office/drawing/2014/main" id="{7B3BC12D-155F-B90C-93EC-7488F2DC8716}"/>
              </a:ext>
            </a:extLst>
          </p:cNvPr>
          <p:cNvSpPr>
            <a:spLocks noGrp="1"/>
          </p:cNvSpPr>
          <p:nvPr>
            <p:ph type="body" sz="quarter" idx="11"/>
          </p:nvPr>
        </p:nvSpPr>
        <p:spPr/>
        <p:txBody>
          <a:bodyPr/>
          <a:lstStyle/>
          <a:p>
            <a:r>
              <a:rPr lang="en-US" b="1" i="0" u="none" strike="noStrike" dirty="0">
                <a:solidFill>
                  <a:srgbClr val="404040"/>
                </a:solidFill>
                <a:effectLst/>
                <a:latin typeface="Open Sans" pitchFamily="2" charset="0"/>
              </a:rPr>
              <a:t>Overview:</a:t>
            </a:r>
            <a:r>
              <a:rPr lang="en-US" b="0" i="0" dirty="0">
                <a:solidFill>
                  <a:srgbClr val="000000"/>
                </a:solidFill>
                <a:effectLst/>
                <a:latin typeface="Open Sans" pitchFamily="2" charset="0"/>
              </a:rPr>
              <a:t>​</a:t>
            </a:r>
          </a:p>
          <a:p>
            <a:endParaRPr lang="en-US" dirty="0">
              <a:solidFill>
                <a:srgbClr val="000000"/>
              </a:solidFill>
              <a:latin typeface="Open Sans" pitchFamily="2" charset="0"/>
            </a:endParaRPr>
          </a:p>
          <a:p>
            <a:r>
              <a:rPr lang="en-US" dirty="0"/>
              <a:t>This demo will guide learners through the process of identifying and fixing errors in AI-generated code using GitHub Copilot. Learners will explore common issues such as syntax errors, logical errors, and inefficiencies, and use debugging techniques like print statements, error messages, and test cases to refine AI-suggested code. By the end of this demo, learners will be able to validate, debug, and optimize AI-generated code for accuracy and efficiency.</a:t>
            </a:r>
          </a:p>
          <a:p>
            <a:endParaRPr lang="en-US" dirty="0"/>
          </a:p>
        </p:txBody>
      </p:sp>
      <p:sp>
        <p:nvSpPr>
          <p:cNvPr id="6" name="Text Placeholder 5">
            <a:extLst>
              <a:ext uri="{FF2B5EF4-FFF2-40B4-BE49-F238E27FC236}">
                <a16:creationId xmlns:a16="http://schemas.microsoft.com/office/drawing/2014/main" id="{6DAA192D-C10D-AD10-9BA6-D8935E80C60D}"/>
              </a:ext>
            </a:extLst>
          </p:cNvPr>
          <p:cNvSpPr>
            <a:spLocks noGrp="1"/>
          </p:cNvSpPr>
          <p:nvPr>
            <p:ph type="body" sz="quarter" idx="14"/>
          </p:nvPr>
        </p:nvSpPr>
        <p:spPr/>
        <p:txBody>
          <a:bodyPr/>
          <a:lstStyle/>
          <a:p>
            <a:r>
              <a:rPr lang="en-IN" dirty="0"/>
              <a:t>05</a:t>
            </a:r>
            <a:endParaRPr lang="en-US" dirty="0"/>
          </a:p>
        </p:txBody>
      </p:sp>
    </p:spTree>
    <p:extLst>
      <p:ext uri="{BB962C8B-B14F-4D97-AF65-F5344CB8AC3E}">
        <p14:creationId xmlns:p14="http://schemas.microsoft.com/office/powerpoint/2010/main" val="23674015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a:xfrm>
            <a:off x="0" y="4114800"/>
            <a:ext cx="16256001" cy="914400"/>
          </a:xfrm>
        </p:spPr>
        <p:txBody>
          <a:bodyPr/>
          <a:lstStyle/>
          <a:p>
            <a:r>
              <a:rPr lang="en-US"/>
              <a:t>Introduction to </a:t>
            </a:r>
            <a:r>
              <a:rPr lang="en-US" dirty="0"/>
              <a:t>AI-Powered Code Generation</a:t>
            </a:r>
          </a:p>
        </p:txBody>
      </p:sp>
    </p:spTree>
    <p:custDataLst>
      <p:tags r:id="rId1"/>
    </p:custDataLst>
    <p:extLst>
      <p:ext uri="{BB962C8B-B14F-4D97-AF65-F5344CB8AC3E}">
        <p14:creationId xmlns:p14="http://schemas.microsoft.com/office/powerpoint/2010/main" val="10703460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71B3C2-CECD-22E8-C43D-F23FC036C918}"/>
              </a:ext>
            </a:extLst>
          </p:cNvPr>
          <p:cNvSpPr>
            <a:spLocks noGrp="1"/>
          </p:cNvSpPr>
          <p:nvPr>
            <p:ph type="body" idx="2"/>
          </p:nvPr>
        </p:nvSpPr>
        <p:spPr>
          <a:xfrm>
            <a:off x="8128000" y="4029650"/>
            <a:ext cx="7315200" cy="3214534"/>
          </a:xfrm>
        </p:spPr>
        <p:txBody>
          <a:bodyPr/>
          <a:lstStyle/>
          <a:p>
            <a:r>
              <a:rPr lang="en-US" dirty="0"/>
              <a:t>Adding meaningful comments and docstrings to explain the code</a:t>
            </a:r>
          </a:p>
          <a:p>
            <a:r>
              <a:rPr lang="en-US" dirty="0"/>
              <a:t>Hardcoding values to prevent unexpected inputs</a:t>
            </a:r>
          </a:p>
          <a:p>
            <a:r>
              <a:rPr lang="en-US" dirty="0"/>
              <a:t>Avoiding test cases if the AI-generated code runs without errors</a:t>
            </a:r>
          </a:p>
          <a:p>
            <a:r>
              <a:rPr lang="en-US" dirty="0"/>
              <a:t>Keeping AI-generated code unchanged to maintain its originality</a:t>
            </a:r>
          </a:p>
        </p:txBody>
      </p:sp>
      <p:sp>
        <p:nvSpPr>
          <p:cNvPr id="3" name="Text Placeholder 2">
            <a:extLst>
              <a:ext uri="{FF2B5EF4-FFF2-40B4-BE49-F238E27FC236}">
                <a16:creationId xmlns:a16="http://schemas.microsoft.com/office/drawing/2014/main" id="{AE7A4432-66B4-32C5-785B-8F5AD215FBF8}"/>
              </a:ext>
            </a:extLst>
          </p:cNvPr>
          <p:cNvSpPr>
            <a:spLocks noGrp="1"/>
          </p:cNvSpPr>
          <p:nvPr>
            <p:ph type="body" idx="10"/>
          </p:nvPr>
        </p:nvSpPr>
        <p:spPr>
          <a:xfrm>
            <a:off x="8128000" y="2444585"/>
            <a:ext cx="7315200" cy="1543756"/>
          </a:xfrm>
        </p:spPr>
        <p:txBody>
          <a:bodyPr/>
          <a:lstStyle/>
          <a:p>
            <a:r>
              <a:rPr lang="en-US" dirty="0"/>
              <a:t>You're using GitHub Copilot to generate code for a project. The code works, but you want to refine it for better maintainability.</a:t>
            </a:r>
          </a:p>
          <a:p>
            <a:r>
              <a:rPr lang="en-US" dirty="0"/>
              <a:t>Which is the best practice?</a:t>
            </a:r>
          </a:p>
        </p:txBody>
      </p:sp>
    </p:spTree>
    <p:extLst>
      <p:ext uri="{BB962C8B-B14F-4D97-AF65-F5344CB8AC3E}">
        <p14:creationId xmlns:p14="http://schemas.microsoft.com/office/powerpoint/2010/main" val="11896031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5875FF-78D6-6E7C-5F1D-09CCEF55A1B1}"/>
              </a:ext>
            </a:extLst>
          </p:cNvPr>
          <p:cNvSpPr>
            <a:spLocks noGrp="1"/>
          </p:cNvSpPr>
          <p:nvPr>
            <p:ph type="body" idx="10"/>
          </p:nvPr>
        </p:nvSpPr>
        <p:spPr/>
        <p:txBody>
          <a:bodyPr/>
          <a:lstStyle/>
          <a:p>
            <a:r>
              <a:rPr lang="en-US" b="1" dirty="0"/>
              <a:t>Ethical </a:t>
            </a:r>
            <a:r>
              <a:rPr lang="en-US" b="1"/>
              <a:t>and</a:t>
            </a:r>
            <a:r>
              <a:rPr lang="en-US" b="1" dirty="0"/>
              <a:t> Legal Considerations in AI Code Generation</a:t>
            </a:r>
            <a:endParaRPr lang="en-US" dirty="0"/>
          </a:p>
        </p:txBody>
      </p:sp>
    </p:spTree>
    <p:extLst>
      <p:ext uri="{BB962C8B-B14F-4D97-AF65-F5344CB8AC3E}">
        <p14:creationId xmlns:p14="http://schemas.microsoft.com/office/powerpoint/2010/main" val="77711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32B6D0-7C19-A881-8006-9E9777AB6583}"/>
              </a:ext>
            </a:extLst>
          </p:cNvPr>
          <p:cNvSpPr>
            <a:spLocks noGrp="1"/>
          </p:cNvSpPr>
          <p:nvPr>
            <p:ph type="body" idx="10"/>
          </p:nvPr>
        </p:nvSpPr>
        <p:spPr/>
        <p:txBody>
          <a:bodyPr/>
          <a:lstStyle/>
          <a:p>
            <a:r>
              <a:rPr lang="en-US" dirty="0"/>
              <a:t>AI-generated code is transforming software development, but it raises critical ethical and legal questions. Below are key reasons why ethics in AI-assisted coding is essential:</a:t>
            </a:r>
          </a:p>
        </p:txBody>
      </p:sp>
      <p:sp>
        <p:nvSpPr>
          <p:cNvPr id="4" name="Title 3">
            <a:extLst>
              <a:ext uri="{FF2B5EF4-FFF2-40B4-BE49-F238E27FC236}">
                <a16:creationId xmlns:a16="http://schemas.microsoft.com/office/drawing/2014/main" id="{2AA7FD72-3FA3-6BDF-91CF-80F6E7EF6F05}"/>
              </a:ext>
            </a:extLst>
          </p:cNvPr>
          <p:cNvSpPr>
            <a:spLocks noGrp="1"/>
          </p:cNvSpPr>
          <p:nvPr>
            <p:ph type="title"/>
          </p:nvPr>
        </p:nvSpPr>
        <p:spPr/>
        <p:txBody>
          <a:bodyPr>
            <a:normAutofit/>
          </a:bodyPr>
          <a:lstStyle/>
          <a:p>
            <a:r>
              <a:rPr lang="en-US" b="1" dirty="0"/>
              <a:t>Introduction to Ethics in AI Code Generation</a:t>
            </a:r>
            <a:endParaRPr lang="en-US" dirty="0"/>
          </a:p>
        </p:txBody>
      </p:sp>
      <p:sp>
        <p:nvSpPr>
          <p:cNvPr id="6" name="Brandline_LVC">
            <a:extLst>
              <a:ext uri="{FF2B5EF4-FFF2-40B4-BE49-F238E27FC236}">
                <a16:creationId xmlns:a16="http://schemas.microsoft.com/office/drawing/2014/main" id="{6CC6D23C-8EF1-0B45-E590-64F4D88F4A9B}"/>
              </a:ext>
            </a:extLst>
          </p:cNvPr>
          <p:cNvSpPr/>
          <p:nvPr/>
        </p:nvSpPr>
        <p:spPr>
          <a:xfrm>
            <a:off x="3251200" y="816324"/>
            <a:ext cx="97671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_3">
            <a:extLst>
              <a:ext uri="{FF2B5EF4-FFF2-40B4-BE49-F238E27FC236}">
                <a16:creationId xmlns:a16="http://schemas.microsoft.com/office/drawing/2014/main" id="{56C9162D-A830-EE41-7098-DAC95EA75331}"/>
              </a:ext>
            </a:extLst>
          </p:cNvPr>
          <p:cNvSpPr txBox="1"/>
          <p:nvPr/>
        </p:nvSpPr>
        <p:spPr>
          <a:xfrm>
            <a:off x="5737621" y="7695572"/>
            <a:ext cx="5555815" cy="769401"/>
          </a:xfrm>
          <a:prstGeom prst="rect">
            <a:avLst/>
          </a:prstGeom>
          <a:noFill/>
          <a:ln>
            <a:noFill/>
          </a:ln>
        </p:spPr>
        <p:txBody>
          <a:bodyPr spcFirstLastPara="1" wrap="square" lIns="91425" tIns="45700" rIns="91425" bIns="45700" anchor="t" anchorCtr="1">
            <a:spAutoFit/>
          </a:bodyPr>
          <a:lstStyle/>
          <a:p>
            <a:pPr lvl="0" algn="ctr">
              <a:buClr>
                <a:srgbClr val="000000"/>
              </a:buClr>
              <a:buSzPts val="22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Prevents security vulnerabilities that could arise from AI-generated code</a:t>
            </a:r>
          </a:p>
        </p:txBody>
      </p:sp>
      <p:sp>
        <p:nvSpPr>
          <p:cNvPr id="5" name="Text_4">
            <a:extLst>
              <a:ext uri="{FF2B5EF4-FFF2-40B4-BE49-F238E27FC236}">
                <a16:creationId xmlns:a16="http://schemas.microsoft.com/office/drawing/2014/main" id="{26070E08-C99A-DFC7-5308-3516D807E55E}"/>
              </a:ext>
            </a:extLst>
          </p:cNvPr>
          <p:cNvSpPr txBox="1"/>
          <p:nvPr/>
        </p:nvSpPr>
        <p:spPr>
          <a:xfrm>
            <a:off x="2105247" y="5832391"/>
            <a:ext cx="4749816" cy="769401"/>
          </a:xfrm>
          <a:prstGeom prst="rect">
            <a:avLst/>
          </a:prstGeom>
          <a:noFill/>
          <a:ln>
            <a:noFill/>
          </a:ln>
        </p:spPr>
        <p:txBody>
          <a:bodyPr spcFirstLastPara="1" wrap="square" lIns="91425" tIns="45700" rIns="91425" bIns="45700" anchor="ctr" anchorCtr="1">
            <a:spAutoFit/>
          </a:bodyPr>
          <a:lstStyle/>
          <a:p>
            <a:pPr lvl="0" algn="ctr">
              <a:buClr>
                <a:srgbClr val="000000"/>
              </a:buClr>
              <a:buSzPts val="22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Encourages responsible AI usage by following best practices</a:t>
            </a:r>
          </a:p>
        </p:txBody>
      </p:sp>
      <p:sp>
        <p:nvSpPr>
          <p:cNvPr id="7" name="Google Shape;5634;ge3efd1aa76_0_4906">
            <a:extLst>
              <a:ext uri="{FF2B5EF4-FFF2-40B4-BE49-F238E27FC236}">
                <a16:creationId xmlns:a16="http://schemas.microsoft.com/office/drawing/2014/main" id="{BD5BAC6F-247A-C2C0-12F3-3EA9EF50EECA}"/>
              </a:ext>
            </a:extLst>
          </p:cNvPr>
          <p:cNvSpPr/>
          <p:nvPr/>
        </p:nvSpPr>
        <p:spPr>
          <a:xfrm>
            <a:off x="7220408" y="5309959"/>
            <a:ext cx="1158529" cy="549519"/>
          </a:xfrm>
          <a:custGeom>
            <a:avLst/>
            <a:gdLst/>
            <a:ahLst/>
            <a:cxnLst/>
            <a:rect l="l" t="t" r="r" b="b"/>
            <a:pathLst>
              <a:path w="21298" h="21600" extrusionOk="0">
                <a:moveTo>
                  <a:pt x="59" y="6917"/>
                </a:moveTo>
                <a:cubicBezTo>
                  <a:pt x="1611" y="13906"/>
                  <a:pt x="16943" y="21600"/>
                  <a:pt x="21298" y="21600"/>
                </a:cubicBezTo>
                <a:lnTo>
                  <a:pt x="21298" y="12114"/>
                </a:lnTo>
                <a:cubicBezTo>
                  <a:pt x="18842" y="12114"/>
                  <a:pt x="11199" y="13221"/>
                  <a:pt x="2180" y="0"/>
                </a:cubicBezTo>
                <a:cubicBezTo>
                  <a:pt x="1062" y="1290"/>
                  <a:pt x="-302" y="5290"/>
                  <a:pt x="59" y="6917"/>
                </a:cubicBezTo>
                <a:close/>
              </a:path>
            </a:pathLst>
          </a:custGeom>
          <a:solidFill>
            <a:srgbClr val="DADCDC"/>
          </a:solidFill>
          <a:ln>
            <a:noFill/>
          </a:ln>
        </p:spPr>
        <p:txBody>
          <a:bodyPr spcFirstLastPara="1" wrap="square" lIns="25400" tIns="25400" rIns="25400" bIns="25400" anchor="ctr" anchorCtr="0">
            <a:noAutofit/>
          </a:bodyPr>
          <a:lstStyle/>
          <a:p>
            <a:endParaRPr sz="2000" dirty="0">
              <a:solidFill>
                <a:srgbClr val="000000"/>
              </a:solidFill>
              <a:latin typeface="Arial"/>
              <a:ea typeface="Arial"/>
              <a:cs typeface="Arial"/>
              <a:sym typeface="Arial"/>
            </a:endParaRPr>
          </a:p>
        </p:txBody>
      </p:sp>
      <p:sp>
        <p:nvSpPr>
          <p:cNvPr id="8" name="Google Shape;5635;ge3efd1aa76_0_4906">
            <a:extLst>
              <a:ext uri="{FF2B5EF4-FFF2-40B4-BE49-F238E27FC236}">
                <a16:creationId xmlns:a16="http://schemas.microsoft.com/office/drawing/2014/main" id="{135E36C0-CCB3-0E17-F99E-E17713E651FD}"/>
              </a:ext>
            </a:extLst>
          </p:cNvPr>
          <p:cNvSpPr/>
          <p:nvPr/>
        </p:nvSpPr>
        <p:spPr>
          <a:xfrm>
            <a:off x="7220404" y="4638623"/>
            <a:ext cx="2242779" cy="961903"/>
          </a:xfrm>
          <a:custGeom>
            <a:avLst/>
            <a:gdLst/>
            <a:ahLst/>
            <a:cxnLst/>
            <a:rect l="l" t="t" r="r" b="b"/>
            <a:pathLst>
              <a:path w="21600" h="21600" extrusionOk="0">
                <a:moveTo>
                  <a:pt x="16847" y="0"/>
                </a:moveTo>
                <a:lnTo>
                  <a:pt x="17122" y="7099"/>
                </a:lnTo>
                <a:lnTo>
                  <a:pt x="4158" y="7099"/>
                </a:lnTo>
                <a:cubicBezTo>
                  <a:pt x="1862" y="7099"/>
                  <a:pt x="0" y="9711"/>
                  <a:pt x="0" y="12933"/>
                </a:cubicBezTo>
                <a:lnTo>
                  <a:pt x="0" y="19723"/>
                </a:lnTo>
                <a:lnTo>
                  <a:pt x="24" y="19723"/>
                </a:lnTo>
                <a:cubicBezTo>
                  <a:pt x="110" y="18557"/>
                  <a:pt x="441" y="17493"/>
                  <a:pt x="944" y="16635"/>
                </a:cubicBezTo>
                <a:cubicBezTo>
                  <a:pt x="1706" y="15332"/>
                  <a:pt x="2863" y="14501"/>
                  <a:pt x="4158" y="14501"/>
                </a:cubicBezTo>
                <a:lnTo>
                  <a:pt x="17122" y="14501"/>
                </a:lnTo>
                <a:lnTo>
                  <a:pt x="16959" y="21600"/>
                </a:lnTo>
                <a:lnTo>
                  <a:pt x="21600" y="10800"/>
                </a:lnTo>
                <a:cubicBezTo>
                  <a:pt x="21600" y="10800"/>
                  <a:pt x="16847" y="0"/>
                  <a:pt x="16847" y="0"/>
                </a:cubicBezTo>
                <a:close/>
              </a:path>
            </a:pathLst>
          </a:custGeom>
          <a:solidFill>
            <a:srgbClr val="EF6461"/>
          </a:solidFill>
          <a:ln>
            <a:noFill/>
          </a:ln>
        </p:spPr>
        <p:txBody>
          <a:bodyPr spcFirstLastPara="1" wrap="square" lIns="25400" tIns="25400" rIns="25400" bIns="25400" anchor="ctr" anchorCtr="0">
            <a:noAutofit/>
          </a:bodyPr>
          <a:lstStyle/>
          <a:p>
            <a:endParaRPr sz="2000" dirty="0">
              <a:solidFill>
                <a:srgbClr val="000000"/>
              </a:solidFill>
              <a:latin typeface="Arial"/>
              <a:ea typeface="Arial"/>
              <a:cs typeface="Arial"/>
              <a:sym typeface="Arial"/>
            </a:endParaRPr>
          </a:p>
        </p:txBody>
      </p:sp>
      <p:sp>
        <p:nvSpPr>
          <p:cNvPr id="9" name="Google Shape;5636;ge3efd1aa76_0_4906">
            <a:extLst>
              <a:ext uri="{FF2B5EF4-FFF2-40B4-BE49-F238E27FC236}">
                <a16:creationId xmlns:a16="http://schemas.microsoft.com/office/drawing/2014/main" id="{E0E2CC81-CB0B-EA51-E590-4A8BE1735C11}"/>
              </a:ext>
            </a:extLst>
          </p:cNvPr>
          <p:cNvSpPr/>
          <p:nvPr/>
        </p:nvSpPr>
        <p:spPr>
          <a:xfrm>
            <a:off x="8034575" y="5452794"/>
            <a:ext cx="310836" cy="428963"/>
          </a:xfrm>
          <a:custGeom>
            <a:avLst/>
            <a:gdLst/>
            <a:ahLst/>
            <a:cxnLst/>
            <a:rect l="l" t="t" r="r" b="b"/>
            <a:pathLst>
              <a:path w="21600" h="21600" extrusionOk="0">
                <a:moveTo>
                  <a:pt x="8385" y="21600"/>
                </a:moveTo>
                <a:cubicBezTo>
                  <a:pt x="15681" y="21600"/>
                  <a:pt x="21600" y="11930"/>
                  <a:pt x="21600" y="0"/>
                </a:cubicBezTo>
                <a:lnTo>
                  <a:pt x="4833" y="0"/>
                </a:lnTo>
                <a:cubicBezTo>
                  <a:pt x="4833" y="6728"/>
                  <a:pt x="2948" y="12736"/>
                  <a:pt x="0" y="16698"/>
                </a:cubicBezTo>
                <a:cubicBezTo>
                  <a:pt x="2281" y="19762"/>
                  <a:pt x="5201" y="21600"/>
                  <a:pt x="8385" y="21600"/>
                </a:cubicBezTo>
                <a:close/>
              </a:path>
            </a:pathLst>
          </a:custGeom>
          <a:solidFill>
            <a:srgbClr val="ECECEC"/>
          </a:solidFill>
          <a:ln>
            <a:noFill/>
          </a:ln>
        </p:spPr>
        <p:txBody>
          <a:bodyPr spcFirstLastPara="1" wrap="square" lIns="25400" tIns="25400" rIns="25400" bIns="25400" anchor="ctr" anchorCtr="0">
            <a:noAutofit/>
          </a:bodyPr>
          <a:lstStyle/>
          <a:p>
            <a:endParaRPr sz="2000" dirty="0">
              <a:solidFill>
                <a:srgbClr val="000000"/>
              </a:solidFill>
              <a:latin typeface="Arial"/>
              <a:ea typeface="Arial"/>
              <a:cs typeface="Arial"/>
              <a:sym typeface="Arial"/>
            </a:endParaRPr>
          </a:p>
        </p:txBody>
      </p:sp>
      <p:sp>
        <p:nvSpPr>
          <p:cNvPr id="10" name="Google Shape;5637;ge3efd1aa76_0_4906">
            <a:extLst>
              <a:ext uri="{FF2B5EF4-FFF2-40B4-BE49-F238E27FC236}">
                <a16:creationId xmlns:a16="http://schemas.microsoft.com/office/drawing/2014/main" id="{A437023E-6188-2890-3E68-EDCC5FC9A8FC}"/>
              </a:ext>
            </a:extLst>
          </p:cNvPr>
          <p:cNvSpPr/>
          <p:nvPr/>
        </p:nvSpPr>
        <p:spPr>
          <a:xfrm>
            <a:off x="7306107" y="3638765"/>
            <a:ext cx="961903" cy="2242779"/>
          </a:xfrm>
          <a:custGeom>
            <a:avLst/>
            <a:gdLst/>
            <a:ahLst/>
            <a:cxnLst/>
            <a:rect l="l" t="t" r="r" b="b"/>
            <a:pathLst>
              <a:path w="21600" h="21600" extrusionOk="0">
                <a:moveTo>
                  <a:pt x="0" y="4753"/>
                </a:moveTo>
                <a:lnTo>
                  <a:pt x="7098" y="4479"/>
                </a:lnTo>
                <a:lnTo>
                  <a:pt x="7098" y="17442"/>
                </a:lnTo>
                <a:cubicBezTo>
                  <a:pt x="7098" y="19738"/>
                  <a:pt x="9711" y="21600"/>
                  <a:pt x="12933" y="21600"/>
                </a:cubicBezTo>
                <a:lnTo>
                  <a:pt x="19723" y="21600"/>
                </a:lnTo>
                <a:lnTo>
                  <a:pt x="19723" y="21576"/>
                </a:lnTo>
                <a:cubicBezTo>
                  <a:pt x="18557" y="21490"/>
                  <a:pt x="17493" y="21159"/>
                  <a:pt x="16635" y="20656"/>
                </a:cubicBezTo>
                <a:cubicBezTo>
                  <a:pt x="15332" y="19893"/>
                  <a:pt x="14501" y="18737"/>
                  <a:pt x="14501" y="17442"/>
                </a:cubicBezTo>
                <a:lnTo>
                  <a:pt x="14501" y="4479"/>
                </a:lnTo>
                <a:lnTo>
                  <a:pt x="21600" y="4641"/>
                </a:lnTo>
                <a:lnTo>
                  <a:pt x="10800" y="0"/>
                </a:lnTo>
                <a:cubicBezTo>
                  <a:pt x="10800" y="0"/>
                  <a:pt x="0" y="4753"/>
                  <a:pt x="0" y="4753"/>
                </a:cubicBezTo>
                <a:close/>
              </a:path>
            </a:pathLst>
          </a:custGeom>
          <a:solidFill>
            <a:srgbClr val="E4B363"/>
          </a:solidFill>
          <a:ln>
            <a:noFill/>
          </a:ln>
        </p:spPr>
        <p:txBody>
          <a:bodyPr spcFirstLastPara="1" wrap="square" lIns="25400" tIns="25400" rIns="25400" bIns="25400" anchor="ctr" anchorCtr="0">
            <a:noAutofit/>
          </a:bodyPr>
          <a:lstStyle/>
          <a:p>
            <a:endParaRPr sz="2000" dirty="0">
              <a:solidFill>
                <a:srgbClr val="000000"/>
              </a:solidFill>
              <a:latin typeface="Arial"/>
              <a:ea typeface="Arial"/>
              <a:cs typeface="Arial"/>
              <a:sym typeface="Arial"/>
            </a:endParaRPr>
          </a:p>
        </p:txBody>
      </p:sp>
      <p:sp>
        <p:nvSpPr>
          <p:cNvPr id="11" name="Google Shape;5638;ge3efd1aa76_0_4906">
            <a:extLst>
              <a:ext uri="{FF2B5EF4-FFF2-40B4-BE49-F238E27FC236}">
                <a16:creationId xmlns:a16="http://schemas.microsoft.com/office/drawing/2014/main" id="{D92B6220-6383-EB96-BD2D-9DA3F0FC2F68}"/>
              </a:ext>
            </a:extLst>
          </p:cNvPr>
          <p:cNvSpPr/>
          <p:nvPr/>
        </p:nvSpPr>
        <p:spPr>
          <a:xfrm>
            <a:off x="8605924" y="5667049"/>
            <a:ext cx="428963" cy="310896"/>
          </a:xfrm>
          <a:custGeom>
            <a:avLst/>
            <a:gdLst/>
            <a:ahLst/>
            <a:cxnLst/>
            <a:rect l="l" t="t" r="r" b="b"/>
            <a:pathLst>
              <a:path w="21600" h="21600" extrusionOk="0">
                <a:moveTo>
                  <a:pt x="21600" y="13217"/>
                </a:moveTo>
                <a:cubicBezTo>
                  <a:pt x="21600" y="5919"/>
                  <a:pt x="11930" y="0"/>
                  <a:pt x="0" y="0"/>
                </a:cubicBezTo>
                <a:lnTo>
                  <a:pt x="0" y="16769"/>
                </a:lnTo>
                <a:cubicBezTo>
                  <a:pt x="6729" y="16769"/>
                  <a:pt x="12736" y="18651"/>
                  <a:pt x="16698" y="21600"/>
                </a:cubicBezTo>
                <a:cubicBezTo>
                  <a:pt x="19761" y="19321"/>
                  <a:pt x="21600" y="16401"/>
                  <a:pt x="21600" y="13217"/>
                </a:cubicBezTo>
                <a:close/>
              </a:path>
            </a:pathLst>
          </a:custGeom>
          <a:solidFill>
            <a:srgbClr val="DADCDC"/>
          </a:solidFill>
          <a:ln>
            <a:noFill/>
          </a:ln>
        </p:spPr>
        <p:txBody>
          <a:bodyPr spcFirstLastPara="1" wrap="square" lIns="25400" tIns="25400" rIns="25400" bIns="25400" anchor="ctr" anchorCtr="0">
            <a:noAutofit/>
          </a:bodyPr>
          <a:lstStyle/>
          <a:p>
            <a:endParaRPr sz="2000" dirty="0">
              <a:solidFill>
                <a:srgbClr val="000000"/>
              </a:solidFill>
              <a:latin typeface="Arial"/>
              <a:ea typeface="Arial"/>
              <a:cs typeface="Arial"/>
              <a:sym typeface="Arial"/>
            </a:endParaRPr>
          </a:p>
        </p:txBody>
      </p:sp>
      <p:sp>
        <p:nvSpPr>
          <p:cNvPr id="12" name="Google Shape;5639;ge3efd1aa76_0_4906">
            <a:extLst>
              <a:ext uri="{FF2B5EF4-FFF2-40B4-BE49-F238E27FC236}">
                <a16:creationId xmlns:a16="http://schemas.microsoft.com/office/drawing/2014/main" id="{AC0FD8A7-7B2E-8F56-2413-43340E7EFCC0}"/>
              </a:ext>
            </a:extLst>
          </p:cNvPr>
          <p:cNvSpPr/>
          <p:nvPr/>
        </p:nvSpPr>
        <p:spPr>
          <a:xfrm>
            <a:off x="6791896" y="5738467"/>
            <a:ext cx="2242779" cy="961903"/>
          </a:xfrm>
          <a:custGeom>
            <a:avLst/>
            <a:gdLst/>
            <a:ahLst/>
            <a:cxnLst/>
            <a:rect l="l" t="t" r="r" b="b"/>
            <a:pathLst>
              <a:path w="21600" h="21600" extrusionOk="0">
                <a:moveTo>
                  <a:pt x="4753" y="21600"/>
                </a:moveTo>
                <a:lnTo>
                  <a:pt x="4478" y="14501"/>
                </a:lnTo>
                <a:lnTo>
                  <a:pt x="17442" y="14501"/>
                </a:lnTo>
                <a:cubicBezTo>
                  <a:pt x="19738" y="14501"/>
                  <a:pt x="21600" y="11889"/>
                  <a:pt x="21600" y="8667"/>
                </a:cubicBezTo>
                <a:lnTo>
                  <a:pt x="21600" y="1877"/>
                </a:lnTo>
                <a:lnTo>
                  <a:pt x="21576" y="1877"/>
                </a:lnTo>
                <a:cubicBezTo>
                  <a:pt x="21489" y="3043"/>
                  <a:pt x="21159" y="4107"/>
                  <a:pt x="20656" y="4965"/>
                </a:cubicBezTo>
                <a:cubicBezTo>
                  <a:pt x="19893" y="6268"/>
                  <a:pt x="18737" y="7099"/>
                  <a:pt x="17442" y="7099"/>
                </a:cubicBezTo>
                <a:lnTo>
                  <a:pt x="4478" y="7099"/>
                </a:lnTo>
                <a:lnTo>
                  <a:pt x="4641" y="0"/>
                </a:lnTo>
                <a:lnTo>
                  <a:pt x="0" y="10800"/>
                </a:lnTo>
                <a:cubicBezTo>
                  <a:pt x="0" y="10800"/>
                  <a:pt x="4753" y="21600"/>
                  <a:pt x="4753" y="21600"/>
                </a:cubicBezTo>
                <a:close/>
              </a:path>
            </a:pathLst>
          </a:custGeom>
          <a:solidFill>
            <a:srgbClr val="74D2DC"/>
          </a:solidFill>
          <a:ln>
            <a:noFill/>
          </a:ln>
        </p:spPr>
        <p:txBody>
          <a:bodyPr spcFirstLastPara="1" wrap="square" lIns="25400" tIns="25400" rIns="25400" bIns="25400" anchor="ctr" anchorCtr="0">
            <a:noAutofit/>
          </a:bodyPr>
          <a:lstStyle/>
          <a:p>
            <a:endParaRPr sz="2000" dirty="0">
              <a:solidFill>
                <a:srgbClr val="000000"/>
              </a:solidFill>
              <a:latin typeface="Arial"/>
              <a:ea typeface="Arial"/>
              <a:cs typeface="Arial"/>
              <a:sym typeface="Arial"/>
            </a:endParaRPr>
          </a:p>
        </p:txBody>
      </p:sp>
      <p:sp>
        <p:nvSpPr>
          <p:cNvPr id="13" name="Google Shape;5640;ge3efd1aa76_0_4906">
            <a:extLst>
              <a:ext uri="{FF2B5EF4-FFF2-40B4-BE49-F238E27FC236}">
                <a16:creationId xmlns:a16="http://schemas.microsoft.com/office/drawing/2014/main" id="{DFB43C27-060F-2AA6-DD1D-7A6870A64338}"/>
              </a:ext>
            </a:extLst>
          </p:cNvPr>
          <p:cNvSpPr/>
          <p:nvPr/>
        </p:nvSpPr>
        <p:spPr>
          <a:xfrm>
            <a:off x="8034578" y="5452793"/>
            <a:ext cx="961903" cy="2242779"/>
          </a:xfrm>
          <a:custGeom>
            <a:avLst/>
            <a:gdLst/>
            <a:ahLst/>
            <a:cxnLst/>
            <a:rect l="l" t="t" r="r" b="b"/>
            <a:pathLst>
              <a:path w="21600" h="21600" extrusionOk="0">
                <a:moveTo>
                  <a:pt x="21600" y="16847"/>
                </a:moveTo>
                <a:lnTo>
                  <a:pt x="14502" y="17122"/>
                </a:lnTo>
                <a:lnTo>
                  <a:pt x="14502" y="4158"/>
                </a:lnTo>
                <a:cubicBezTo>
                  <a:pt x="14502" y="1862"/>
                  <a:pt x="11889" y="0"/>
                  <a:pt x="8667" y="0"/>
                </a:cubicBezTo>
                <a:lnTo>
                  <a:pt x="1877" y="0"/>
                </a:lnTo>
                <a:lnTo>
                  <a:pt x="1877" y="24"/>
                </a:lnTo>
                <a:cubicBezTo>
                  <a:pt x="3043" y="110"/>
                  <a:pt x="4107" y="441"/>
                  <a:pt x="4965" y="944"/>
                </a:cubicBezTo>
                <a:cubicBezTo>
                  <a:pt x="6268" y="1707"/>
                  <a:pt x="7099" y="2863"/>
                  <a:pt x="7099" y="4158"/>
                </a:cubicBezTo>
                <a:lnTo>
                  <a:pt x="7099" y="17122"/>
                </a:lnTo>
                <a:lnTo>
                  <a:pt x="0" y="16959"/>
                </a:lnTo>
                <a:lnTo>
                  <a:pt x="10800" y="21600"/>
                </a:lnTo>
                <a:cubicBezTo>
                  <a:pt x="10800" y="21600"/>
                  <a:pt x="21600" y="16847"/>
                  <a:pt x="21600" y="16847"/>
                </a:cubicBezTo>
                <a:close/>
              </a:path>
            </a:pathLst>
          </a:custGeom>
          <a:solidFill>
            <a:srgbClr val="8BAA4F"/>
          </a:solidFill>
          <a:ln>
            <a:noFill/>
          </a:ln>
        </p:spPr>
        <p:txBody>
          <a:bodyPr spcFirstLastPara="1" wrap="square" lIns="25400" tIns="25400" rIns="25400" bIns="25400" anchor="ctr" anchorCtr="0">
            <a:noAutofit/>
          </a:bodyPr>
          <a:lstStyle/>
          <a:p>
            <a:endParaRPr sz="2000" dirty="0">
              <a:solidFill>
                <a:srgbClr val="000000"/>
              </a:solidFill>
              <a:latin typeface="Arial"/>
              <a:ea typeface="Arial"/>
              <a:cs typeface="Arial"/>
              <a:sym typeface="Arial"/>
            </a:endParaRPr>
          </a:p>
        </p:txBody>
      </p:sp>
      <p:sp>
        <p:nvSpPr>
          <p:cNvPr id="14" name="Text_1">
            <a:extLst>
              <a:ext uri="{FF2B5EF4-FFF2-40B4-BE49-F238E27FC236}">
                <a16:creationId xmlns:a16="http://schemas.microsoft.com/office/drawing/2014/main" id="{2665CB9B-A404-2485-E395-B9D3B2DEFD13}"/>
              </a:ext>
            </a:extLst>
          </p:cNvPr>
          <p:cNvSpPr txBox="1"/>
          <p:nvPr/>
        </p:nvSpPr>
        <p:spPr>
          <a:xfrm>
            <a:off x="5622416" y="2905995"/>
            <a:ext cx="4329283" cy="769401"/>
          </a:xfrm>
          <a:prstGeom prst="rect">
            <a:avLst/>
          </a:prstGeom>
          <a:noFill/>
          <a:ln>
            <a:noFill/>
          </a:ln>
        </p:spPr>
        <p:txBody>
          <a:bodyPr spcFirstLastPara="1" wrap="square" lIns="91425" tIns="45700" rIns="91425" bIns="45700" anchor="b" anchorCtr="1">
            <a:spAutoFit/>
          </a:bodyPr>
          <a:lstStyle/>
          <a:p>
            <a:pPr lvl="0" algn="ctr">
              <a:buClr>
                <a:srgbClr val="000000"/>
              </a:buClr>
              <a:buSzPts val="22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Ensures fairness and reduces bias in AI-generated solutions</a:t>
            </a:r>
          </a:p>
        </p:txBody>
      </p:sp>
      <p:sp>
        <p:nvSpPr>
          <p:cNvPr id="15" name="Text_2">
            <a:extLst>
              <a:ext uri="{FF2B5EF4-FFF2-40B4-BE49-F238E27FC236}">
                <a16:creationId xmlns:a16="http://schemas.microsoft.com/office/drawing/2014/main" id="{1EC3C6BE-DB49-BF17-3F67-5BA109A1E797}"/>
              </a:ext>
            </a:extLst>
          </p:cNvPr>
          <p:cNvSpPr txBox="1"/>
          <p:nvPr/>
        </p:nvSpPr>
        <p:spPr>
          <a:xfrm>
            <a:off x="9481946" y="4702930"/>
            <a:ext cx="4616826" cy="769401"/>
          </a:xfrm>
          <a:prstGeom prst="rect">
            <a:avLst/>
          </a:prstGeom>
          <a:noFill/>
          <a:ln>
            <a:noFill/>
          </a:ln>
        </p:spPr>
        <p:txBody>
          <a:bodyPr spcFirstLastPara="1" wrap="square" lIns="91425" tIns="45700" rIns="91425" bIns="45700" anchor="ctr" anchorCtr="1">
            <a:spAutoFit/>
          </a:bodyPr>
          <a:lstStyle/>
          <a:p>
            <a:pPr lvl="0" algn="ctr">
              <a:buClr>
                <a:srgbClr val="000000"/>
              </a:buClr>
              <a:buSzPts val="22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Clarifies ownership and licensing of AI-assisted code</a:t>
            </a:r>
          </a:p>
        </p:txBody>
      </p:sp>
    </p:spTree>
    <p:extLst>
      <p:ext uri="{BB962C8B-B14F-4D97-AF65-F5344CB8AC3E}">
        <p14:creationId xmlns:p14="http://schemas.microsoft.com/office/powerpoint/2010/main" val="25303019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CC82DB-9D80-9D77-218F-989A322C4286}"/>
              </a:ext>
            </a:extLst>
          </p:cNvPr>
          <p:cNvSpPr>
            <a:spLocks noGrp="1"/>
          </p:cNvSpPr>
          <p:nvPr>
            <p:ph type="body" idx="10"/>
          </p:nvPr>
        </p:nvSpPr>
        <p:spPr>
          <a:xfrm>
            <a:off x="1611313" y="1512833"/>
            <a:ext cx="13031787" cy="903776"/>
          </a:xfrm>
        </p:spPr>
        <p:txBody>
          <a:bodyPr/>
          <a:lstStyle/>
          <a:p>
            <a:r>
              <a:rPr lang="en-US" dirty="0"/>
              <a:t>Bias in AI-generated code can lead to unintended consequences. Below are key factors contributing to bias:</a:t>
            </a:r>
          </a:p>
          <a:p>
            <a:endParaRPr lang="en-US" dirty="0"/>
          </a:p>
        </p:txBody>
      </p:sp>
      <p:sp>
        <p:nvSpPr>
          <p:cNvPr id="4" name="Title 3">
            <a:extLst>
              <a:ext uri="{FF2B5EF4-FFF2-40B4-BE49-F238E27FC236}">
                <a16:creationId xmlns:a16="http://schemas.microsoft.com/office/drawing/2014/main" id="{A289FC3B-92F3-DC13-1690-70B7DB2F3F7E}"/>
              </a:ext>
            </a:extLst>
          </p:cNvPr>
          <p:cNvSpPr>
            <a:spLocks noGrp="1"/>
          </p:cNvSpPr>
          <p:nvPr>
            <p:ph type="title"/>
          </p:nvPr>
        </p:nvSpPr>
        <p:spPr/>
        <p:txBody>
          <a:bodyPr>
            <a:normAutofit/>
          </a:bodyPr>
          <a:lstStyle/>
          <a:p>
            <a:r>
              <a:rPr lang="en-US" b="1" dirty="0"/>
              <a:t>AI Bias and Fairness in Code Suggestions</a:t>
            </a:r>
            <a:endParaRPr lang="en-US" dirty="0"/>
          </a:p>
        </p:txBody>
      </p:sp>
      <p:sp>
        <p:nvSpPr>
          <p:cNvPr id="6" name="Brandline_LVC">
            <a:extLst>
              <a:ext uri="{FF2B5EF4-FFF2-40B4-BE49-F238E27FC236}">
                <a16:creationId xmlns:a16="http://schemas.microsoft.com/office/drawing/2014/main" id="{4143E019-BE7A-9168-8022-E25A720D20EA}"/>
              </a:ext>
            </a:extLst>
          </p:cNvPr>
          <p:cNvSpPr/>
          <p:nvPr/>
        </p:nvSpPr>
        <p:spPr>
          <a:xfrm>
            <a:off x="3670300" y="816324"/>
            <a:ext cx="8919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_1">
            <a:extLst>
              <a:ext uri="{FF2B5EF4-FFF2-40B4-BE49-F238E27FC236}">
                <a16:creationId xmlns:a16="http://schemas.microsoft.com/office/drawing/2014/main" id="{AD825277-97C4-D039-4DE5-AE8A78E24B78}"/>
              </a:ext>
            </a:extLst>
          </p:cNvPr>
          <p:cNvSpPr/>
          <p:nvPr/>
        </p:nvSpPr>
        <p:spPr>
          <a:xfrm>
            <a:off x="2344420" y="3292172"/>
            <a:ext cx="11567160" cy="1110681"/>
          </a:xfrm>
          <a:prstGeom prst="roundRect">
            <a:avLst>
              <a:gd name="adj" fmla="val 14977"/>
            </a:avLst>
          </a:prstGeom>
          <a:solidFill>
            <a:srgbClr val="D3ECED"/>
          </a:solidFill>
          <a:ln>
            <a:noFill/>
          </a:ln>
        </p:spPr>
        <p:txBody>
          <a:bodyPr spcFirstLastPara="1" wrap="square" lIns="216000" tIns="180000" rIns="91425" bIns="45700" anchor="ctr" anchorCtr="0">
            <a:noAutofit/>
          </a:bodyPr>
          <a:lstStyle/>
          <a:p>
            <a:pPr marL="0" marR="0" lvl="0" indent="0" algn="l" rtl="0">
              <a:lnSpc>
                <a:spcPct val="114000"/>
              </a:lnSpc>
              <a:spcBef>
                <a:spcPts val="0"/>
              </a:spcBef>
              <a:spcAft>
                <a:spcPts val="0"/>
              </a:spcAft>
              <a:buClr>
                <a:srgbClr val="000000"/>
              </a:buClr>
              <a:buSzPts val="22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AI models learn from existing data, which may contain biased patterns.</a:t>
            </a:r>
          </a:p>
        </p:txBody>
      </p:sp>
      <p:sp>
        <p:nvSpPr>
          <p:cNvPr id="8" name="T_Text_1">
            <a:extLst>
              <a:ext uri="{FF2B5EF4-FFF2-40B4-BE49-F238E27FC236}">
                <a16:creationId xmlns:a16="http://schemas.microsoft.com/office/drawing/2014/main" id="{21D41933-6F37-C0E6-EA22-5D1EDF352919}"/>
              </a:ext>
            </a:extLst>
          </p:cNvPr>
          <p:cNvSpPr/>
          <p:nvPr/>
        </p:nvSpPr>
        <p:spPr>
          <a:xfrm>
            <a:off x="2344420" y="2717236"/>
            <a:ext cx="4141440" cy="825881"/>
          </a:xfrm>
          <a:prstGeom prst="roundRect">
            <a:avLst>
              <a:gd name="adj" fmla="val 16667"/>
            </a:avLst>
          </a:prstGeom>
          <a:solidFill>
            <a:srgbClr val="378589"/>
          </a:solidFill>
          <a:ln w="38100">
            <a:noFill/>
          </a:ln>
        </p:spPr>
        <p:txBody>
          <a:bodyPr spcFirstLastPara="1" wrap="square" lIns="91425" tIns="45700" rIns="91425" bIns="45700" anchor="ctr" anchorCtr="1">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dirty="0">
                <a:solidFill>
                  <a:schemeClr val="lt1"/>
                </a:solidFill>
                <a:latin typeface="Open Sans"/>
                <a:ea typeface="Open Sans"/>
                <a:cs typeface="Open Sans"/>
                <a:sym typeface="Open Sans"/>
              </a:rPr>
              <a:t>Training data limitations</a:t>
            </a:r>
            <a:endParaRPr sz="1400" b="0" i="0" u="none" strike="noStrike" cap="none" dirty="0">
              <a:solidFill>
                <a:srgbClr val="000000"/>
              </a:solidFill>
              <a:latin typeface="Arial"/>
              <a:ea typeface="Arial"/>
              <a:cs typeface="Arial"/>
              <a:sym typeface="Arial"/>
            </a:endParaRPr>
          </a:p>
        </p:txBody>
      </p:sp>
      <p:sp>
        <p:nvSpPr>
          <p:cNvPr id="9" name="Text_2">
            <a:extLst>
              <a:ext uri="{FF2B5EF4-FFF2-40B4-BE49-F238E27FC236}">
                <a16:creationId xmlns:a16="http://schemas.microsoft.com/office/drawing/2014/main" id="{AC0DD64A-E0BE-538C-8A44-F7B09581F59B}"/>
              </a:ext>
            </a:extLst>
          </p:cNvPr>
          <p:cNvSpPr/>
          <p:nvPr/>
        </p:nvSpPr>
        <p:spPr>
          <a:xfrm>
            <a:off x="2344420" y="5247175"/>
            <a:ext cx="11567160" cy="1221749"/>
          </a:xfrm>
          <a:prstGeom prst="roundRect">
            <a:avLst>
              <a:gd name="adj" fmla="val 14977"/>
            </a:avLst>
          </a:prstGeom>
          <a:solidFill>
            <a:srgbClr val="D3ECED"/>
          </a:solidFill>
          <a:ln>
            <a:noFill/>
          </a:ln>
        </p:spPr>
        <p:txBody>
          <a:bodyPr spcFirstLastPara="1" wrap="square" lIns="216000" tIns="180000" rIns="91425" bIns="45700" anchor="ctr" anchorCtr="0">
            <a:noAutofit/>
          </a:bodyPr>
          <a:lstStyle/>
          <a:p>
            <a:pPr>
              <a:lnSpc>
                <a:spcPct val="114000"/>
              </a:lnSpc>
            </a:pPr>
            <a:r>
              <a:rPr lang="en-US" sz="2200" dirty="0">
                <a:solidFill>
                  <a:schemeClr val="tx1">
                    <a:lumMod val="75000"/>
                    <a:lumOff val="25000"/>
                  </a:schemeClr>
                </a:solidFill>
                <a:latin typeface="Open Sans"/>
                <a:ea typeface="Open Sans"/>
                <a:cs typeface="Open Sans"/>
                <a:sym typeface="Open Sans"/>
              </a:rPr>
              <a:t>Some AI models prioritize efficiency over fairness, leading to biased suggestions.</a:t>
            </a:r>
            <a:r>
              <a:rPr lang="en-US" sz="2200">
                <a:solidFill>
                  <a:schemeClr val="tx1">
                    <a:lumMod val="75000"/>
                    <a:lumOff val="25000"/>
                  </a:schemeClr>
                </a:solidFill>
                <a:latin typeface="Open Sans"/>
                <a:ea typeface="Open Sans"/>
                <a:cs typeface="Open Sans"/>
                <a:sym typeface="Open Sans"/>
              </a:rPr>
              <a:t> Bias can arise from training objectives, data representation, or model design.</a:t>
            </a:r>
            <a:endParaRPr lang="en-US" sz="2200" dirty="0">
              <a:solidFill>
                <a:schemeClr val="tx1">
                  <a:lumMod val="75000"/>
                  <a:lumOff val="25000"/>
                </a:schemeClr>
              </a:solidFill>
              <a:latin typeface="Open Sans"/>
              <a:ea typeface="Open Sans"/>
              <a:cs typeface="Open Sans"/>
              <a:sym typeface="Open Sans"/>
            </a:endParaRPr>
          </a:p>
        </p:txBody>
      </p:sp>
      <p:sp>
        <p:nvSpPr>
          <p:cNvPr id="10" name="T_Text_2">
            <a:extLst>
              <a:ext uri="{FF2B5EF4-FFF2-40B4-BE49-F238E27FC236}">
                <a16:creationId xmlns:a16="http://schemas.microsoft.com/office/drawing/2014/main" id="{0793A3B9-FECF-3F6F-DC3F-C576B77AB5DC}"/>
              </a:ext>
            </a:extLst>
          </p:cNvPr>
          <p:cNvSpPr/>
          <p:nvPr/>
        </p:nvSpPr>
        <p:spPr>
          <a:xfrm>
            <a:off x="2344420" y="4679647"/>
            <a:ext cx="4141440" cy="825881"/>
          </a:xfrm>
          <a:prstGeom prst="roundRect">
            <a:avLst>
              <a:gd name="adj" fmla="val 16667"/>
            </a:avLst>
          </a:prstGeom>
          <a:solidFill>
            <a:srgbClr val="378589"/>
          </a:solidFill>
          <a:ln>
            <a:noFill/>
          </a:ln>
        </p:spPr>
        <p:txBody>
          <a:bodyPr spcFirstLastPara="1" wrap="square" lIns="91425" tIns="45700" rIns="91425" bIns="45700" anchor="ctr" anchorCtr="1">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dirty="0">
                <a:solidFill>
                  <a:schemeClr val="lt1"/>
                </a:solidFill>
                <a:latin typeface="Open Sans"/>
                <a:ea typeface="Open Sans"/>
                <a:cs typeface="Open Sans"/>
                <a:sym typeface="Open Sans"/>
              </a:rPr>
              <a:t>Algorithmic bias</a:t>
            </a:r>
            <a:endParaRPr sz="1400" b="0" i="0" u="none" strike="noStrike" cap="none" dirty="0">
              <a:solidFill>
                <a:srgbClr val="000000"/>
              </a:solidFill>
              <a:latin typeface="Arial"/>
              <a:ea typeface="Arial"/>
              <a:cs typeface="Arial"/>
              <a:sym typeface="Arial"/>
            </a:endParaRPr>
          </a:p>
        </p:txBody>
      </p:sp>
      <p:sp>
        <p:nvSpPr>
          <p:cNvPr id="11" name="Text_3">
            <a:extLst>
              <a:ext uri="{FF2B5EF4-FFF2-40B4-BE49-F238E27FC236}">
                <a16:creationId xmlns:a16="http://schemas.microsoft.com/office/drawing/2014/main" id="{84304900-531B-C5C8-7F09-9B48AF2B0761}"/>
              </a:ext>
            </a:extLst>
          </p:cNvPr>
          <p:cNvSpPr/>
          <p:nvPr/>
        </p:nvSpPr>
        <p:spPr>
          <a:xfrm>
            <a:off x="2344420" y="7216995"/>
            <a:ext cx="11567160" cy="1110681"/>
          </a:xfrm>
          <a:prstGeom prst="roundRect">
            <a:avLst>
              <a:gd name="adj" fmla="val 14977"/>
            </a:avLst>
          </a:prstGeom>
          <a:solidFill>
            <a:srgbClr val="D3ECED"/>
          </a:solidFill>
          <a:ln>
            <a:noFill/>
          </a:ln>
        </p:spPr>
        <p:txBody>
          <a:bodyPr spcFirstLastPara="1" wrap="square" lIns="216000" tIns="180000" rIns="91425" bIns="45700" anchor="ctr" anchorCtr="0">
            <a:noAutofit/>
          </a:bodyPr>
          <a:lstStyle/>
          <a:p>
            <a:pPr>
              <a:lnSpc>
                <a:spcPct val="114000"/>
              </a:lnSpc>
              <a:buSzPts val="2200"/>
            </a:pPr>
            <a:r>
              <a:rPr lang="en-US" sz="2200" b="0" i="0" u="none" strike="noStrike" cap="none" dirty="0">
                <a:solidFill>
                  <a:schemeClr val="tx1">
                    <a:lumMod val="75000"/>
                    <a:lumOff val="25000"/>
                  </a:schemeClr>
                </a:solidFill>
                <a:latin typeface="Open Sans"/>
                <a:ea typeface="Open Sans"/>
                <a:cs typeface="Open Sans"/>
                <a:sym typeface="Open Sans"/>
              </a:rPr>
              <a:t>AI </a:t>
            </a:r>
            <a:r>
              <a:rPr lang="en-US" sz="2200" b="0" i="0" u="none" strike="noStrike" cap="none">
                <a:solidFill>
                  <a:schemeClr val="tx1">
                    <a:lumMod val="75000"/>
                    <a:lumOff val="25000"/>
                  </a:schemeClr>
                </a:solidFill>
                <a:latin typeface="Open Sans"/>
                <a:ea typeface="Open Sans"/>
                <a:cs typeface="Open Sans"/>
                <a:sym typeface="Open Sans"/>
              </a:rPr>
              <a:t>lacks </a:t>
            </a:r>
            <a:r>
              <a:rPr lang="en-US" sz="2200" b="0" i="0" u="none" strike="noStrike" cap="none" dirty="0">
                <a:solidFill>
                  <a:schemeClr val="tx1">
                    <a:lumMod val="75000"/>
                    <a:lumOff val="25000"/>
                  </a:schemeClr>
                </a:solidFill>
                <a:latin typeface="Open Sans"/>
                <a:ea typeface="Open Sans"/>
                <a:cs typeface="Open Sans"/>
                <a:sym typeface="Open Sans"/>
              </a:rPr>
              <a:t>social </a:t>
            </a:r>
            <a:r>
              <a:rPr lang="en-US" sz="2200" b="0" i="0" u="none" strike="noStrike" cap="none">
                <a:solidFill>
                  <a:schemeClr val="tx1">
                    <a:lumMod val="75000"/>
                    <a:lumOff val="25000"/>
                  </a:schemeClr>
                </a:solidFill>
                <a:latin typeface="Open Sans"/>
                <a:ea typeface="Open Sans"/>
                <a:cs typeface="Open Sans"/>
                <a:sym typeface="Open Sans"/>
              </a:rPr>
              <a:t>and ethical awareness, making it unable to evaluate the fairness </a:t>
            </a:r>
            <a:r>
              <a:rPr lang="en-US" sz="2200" b="0" i="0" u="none" strike="noStrike" cap="none" dirty="0">
                <a:solidFill>
                  <a:schemeClr val="tx1">
                    <a:lumMod val="75000"/>
                    <a:lumOff val="25000"/>
                  </a:schemeClr>
                </a:solidFill>
                <a:latin typeface="Open Sans"/>
                <a:ea typeface="Open Sans"/>
                <a:cs typeface="Open Sans"/>
                <a:sym typeface="Open Sans"/>
              </a:rPr>
              <a:t>or implications of its </a:t>
            </a:r>
            <a:r>
              <a:rPr lang="en-US" sz="2200" b="0" i="0" u="none" strike="noStrike" cap="none">
                <a:solidFill>
                  <a:schemeClr val="tx1">
                    <a:lumMod val="75000"/>
                    <a:lumOff val="25000"/>
                  </a:schemeClr>
                </a:solidFill>
                <a:latin typeface="Open Sans"/>
                <a:ea typeface="Open Sans"/>
                <a:cs typeface="Open Sans"/>
                <a:sym typeface="Open Sans"/>
              </a:rPr>
              <a:t>generated code</a:t>
            </a:r>
            <a:r>
              <a:rPr lang="en-US" sz="2200" b="0" i="0" u="none" strike="noStrike" cap="none" dirty="0">
                <a:solidFill>
                  <a:schemeClr val="tx1">
                    <a:lumMod val="75000"/>
                    <a:lumOff val="25000"/>
                  </a:schemeClr>
                </a:solidFill>
                <a:latin typeface="Open Sans"/>
                <a:ea typeface="Open Sans"/>
                <a:cs typeface="Open Sans"/>
                <a:sym typeface="Open Sans"/>
              </a:rPr>
              <a:t>.</a:t>
            </a:r>
          </a:p>
        </p:txBody>
      </p:sp>
      <p:sp>
        <p:nvSpPr>
          <p:cNvPr id="12" name="T_Text_3">
            <a:extLst>
              <a:ext uri="{FF2B5EF4-FFF2-40B4-BE49-F238E27FC236}">
                <a16:creationId xmlns:a16="http://schemas.microsoft.com/office/drawing/2014/main" id="{71CAAB68-11C4-3DD0-BFD5-71991DF9C20E}"/>
              </a:ext>
            </a:extLst>
          </p:cNvPr>
          <p:cNvSpPr/>
          <p:nvPr/>
        </p:nvSpPr>
        <p:spPr>
          <a:xfrm>
            <a:off x="2344420" y="6591054"/>
            <a:ext cx="4141440" cy="825881"/>
          </a:xfrm>
          <a:prstGeom prst="roundRect">
            <a:avLst>
              <a:gd name="adj" fmla="val 16667"/>
            </a:avLst>
          </a:prstGeom>
          <a:solidFill>
            <a:srgbClr val="378589"/>
          </a:solidFill>
          <a:ln>
            <a:noFill/>
          </a:ln>
        </p:spPr>
        <p:txBody>
          <a:bodyPr spcFirstLastPara="1" wrap="square" lIns="91425" tIns="45700" rIns="91425" bIns="45700" anchor="ctr" anchorCtr="1">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dirty="0">
                <a:solidFill>
                  <a:schemeClr val="lt1"/>
                </a:solidFill>
                <a:latin typeface="Open Sans"/>
                <a:ea typeface="Open Sans"/>
                <a:cs typeface="Open Sans"/>
                <a:sym typeface="Open Sans"/>
              </a:rPr>
              <a:t>Lack of context awareness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210249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C15493-54BA-DEE0-8A70-BBAD37366721}"/>
              </a:ext>
            </a:extLst>
          </p:cNvPr>
          <p:cNvSpPr>
            <a:spLocks noGrp="1"/>
          </p:cNvSpPr>
          <p:nvPr>
            <p:ph type="body" idx="10"/>
          </p:nvPr>
        </p:nvSpPr>
        <p:spPr/>
        <p:txBody>
          <a:bodyPr/>
          <a:lstStyle/>
          <a:p>
            <a:r>
              <a:rPr lang="en-US" dirty="0"/>
              <a:t>The legal status of AI-generated code is still evolving. Below are key ownership considerations:</a:t>
            </a:r>
          </a:p>
          <a:p>
            <a:endParaRPr lang="en-US" dirty="0"/>
          </a:p>
        </p:txBody>
      </p:sp>
      <p:sp>
        <p:nvSpPr>
          <p:cNvPr id="4" name="Title 3">
            <a:extLst>
              <a:ext uri="{FF2B5EF4-FFF2-40B4-BE49-F238E27FC236}">
                <a16:creationId xmlns:a16="http://schemas.microsoft.com/office/drawing/2014/main" id="{D6237155-EA41-86C8-0B05-481B5CB3FCC5}"/>
              </a:ext>
            </a:extLst>
          </p:cNvPr>
          <p:cNvSpPr>
            <a:spLocks noGrp="1"/>
          </p:cNvSpPr>
          <p:nvPr>
            <p:ph type="title"/>
          </p:nvPr>
        </p:nvSpPr>
        <p:spPr/>
        <p:txBody>
          <a:bodyPr>
            <a:normAutofit/>
          </a:bodyPr>
          <a:lstStyle/>
          <a:p>
            <a:r>
              <a:rPr lang="en-US" b="1" dirty="0"/>
              <a:t>Security </a:t>
            </a:r>
            <a:r>
              <a:rPr lang="en-US" b="1"/>
              <a:t>and</a:t>
            </a:r>
            <a:r>
              <a:rPr lang="en-US" b="1" dirty="0"/>
              <a:t> Privacy Challenges in AI-Generated Code</a:t>
            </a:r>
            <a:endParaRPr lang="en-US" dirty="0"/>
          </a:p>
        </p:txBody>
      </p:sp>
      <p:sp>
        <p:nvSpPr>
          <p:cNvPr id="6" name="Brandline_LVC">
            <a:extLst>
              <a:ext uri="{FF2B5EF4-FFF2-40B4-BE49-F238E27FC236}">
                <a16:creationId xmlns:a16="http://schemas.microsoft.com/office/drawing/2014/main" id="{444C59CE-3D9D-4533-92FA-25BE8B4489DB}"/>
              </a:ext>
            </a:extLst>
          </p:cNvPr>
          <p:cNvSpPr/>
          <p:nvPr/>
        </p:nvSpPr>
        <p:spPr>
          <a:xfrm>
            <a:off x="2476500" y="816324"/>
            <a:ext cx="1132093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aphic">
            <a:extLst>
              <a:ext uri="{FF2B5EF4-FFF2-40B4-BE49-F238E27FC236}">
                <a16:creationId xmlns:a16="http://schemas.microsoft.com/office/drawing/2014/main" id="{1E327783-EAEA-54BD-05E6-0A3DBC382C80}"/>
              </a:ext>
            </a:extLst>
          </p:cNvPr>
          <p:cNvGrpSpPr/>
          <p:nvPr/>
        </p:nvGrpSpPr>
        <p:grpSpPr>
          <a:xfrm>
            <a:off x="6061258" y="2918329"/>
            <a:ext cx="4088340" cy="3516952"/>
            <a:chOff x="6061258" y="2918329"/>
            <a:chExt cx="4088340" cy="3516952"/>
          </a:xfrm>
        </p:grpSpPr>
        <p:grpSp>
          <p:nvGrpSpPr>
            <p:cNvPr id="8" name="Group 7">
              <a:extLst>
                <a:ext uri="{FF2B5EF4-FFF2-40B4-BE49-F238E27FC236}">
                  <a16:creationId xmlns:a16="http://schemas.microsoft.com/office/drawing/2014/main" id="{4B94EA71-3592-8083-78AC-3A36FF14B2E5}"/>
                </a:ext>
              </a:extLst>
            </p:cNvPr>
            <p:cNvGrpSpPr/>
            <p:nvPr/>
          </p:nvGrpSpPr>
          <p:grpSpPr>
            <a:xfrm>
              <a:off x="6061258" y="2918329"/>
              <a:ext cx="2260957" cy="1994603"/>
              <a:chOff x="6544783" y="2256313"/>
              <a:chExt cx="1525473" cy="1345764"/>
            </a:xfrm>
          </p:grpSpPr>
          <p:cxnSp>
            <p:nvCxnSpPr>
              <p:cNvPr id="18" name="Straight Connector 17">
                <a:extLst>
                  <a:ext uri="{FF2B5EF4-FFF2-40B4-BE49-F238E27FC236}">
                    <a16:creationId xmlns:a16="http://schemas.microsoft.com/office/drawing/2014/main" id="{79E35565-E763-C469-1F51-C640571DC670}"/>
                  </a:ext>
                </a:extLst>
              </p:cNvPr>
              <p:cNvCxnSpPr/>
              <p:nvPr/>
            </p:nvCxnSpPr>
            <p:spPr>
              <a:xfrm flipH="1" flipV="1">
                <a:off x="6544783" y="2337181"/>
                <a:ext cx="524042" cy="327921"/>
              </a:xfrm>
              <a:prstGeom prst="line">
                <a:avLst/>
              </a:prstGeom>
              <a:noFill/>
              <a:ln w="28575" cap="flat" cmpd="sng" algn="ctr">
                <a:solidFill>
                  <a:srgbClr val="FF7575"/>
                </a:solidFill>
                <a:prstDash val="solid"/>
                <a:miter lim="800000"/>
                <a:tailEnd type="oval"/>
              </a:ln>
              <a:effectLst/>
            </p:spPr>
          </p:cxnSp>
          <p:sp>
            <p:nvSpPr>
              <p:cNvPr id="19" name="Freeform 20">
                <a:extLst>
                  <a:ext uri="{FF2B5EF4-FFF2-40B4-BE49-F238E27FC236}">
                    <a16:creationId xmlns:a16="http://schemas.microsoft.com/office/drawing/2014/main" id="{7437812F-6516-DA21-D109-79F6A8D21248}"/>
                  </a:ext>
                </a:extLst>
              </p:cNvPr>
              <p:cNvSpPr/>
              <p:nvPr/>
            </p:nvSpPr>
            <p:spPr>
              <a:xfrm>
                <a:off x="6899442" y="2256313"/>
                <a:ext cx="1170814" cy="1345764"/>
              </a:xfrm>
              <a:custGeom>
                <a:avLst/>
                <a:gdLst>
                  <a:gd name="connsiteX0" fmla="*/ 0 w 2678171"/>
                  <a:gd name="connsiteY0" fmla="*/ 1165004 h 2330008"/>
                  <a:gd name="connsiteX1" fmla="*/ 582502 w 2678171"/>
                  <a:gd name="connsiteY1" fmla="*/ 1 h 2330008"/>
                  <a:gd name="connsiteX2" fmla="*/ 2095669 w 2678171"/>
                  <a:gd name="connsiteY2" fmla="*/ 1 h 2330008"/>
                  <a:gd name="connsiteX3" fmla="*/ 2678171 w 2678171"/>
                  <a:gd name="connsiteY3" fmla="*/ 1165004 h 2330008"/>
                  <a:gd name="connsiteX4" fmla="*/ 2095669 w 2678171"/>
                  <a:gd name="connsiteY4" fmla="*/ 2330007 h 2330008"/>
                  <a:gd name="connsiteX5" fmla="*/ 582502 w 2678171"/>
                  <a:gd name="connsiteY5" fmla="*/ 2330007 h 2330008"/>
                  <a:gd name="connsiteX6" fmla="*/ 0 w 2678171"/>
                  <a:gd name="connsiteY6" fmla="*/ 1165004 h 233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8171" h="2330008">
                    <a:moveTo>
                      <a:pt x="1339086" y="0"/>
                    </a:moveTo>
                    <a:lnTo>
                      <a:pt x="2678169" y="506777"/>
                    </a:lnTo>
                    <a:lnTo>
                      <a:pt x="2678169" y="1823231"/>
                    </a:lnTo>
                    <a:lnTo>
                      <a:pt x="1339086" y="2330008"/>
                    </a:lnTo>
                    <a:lnTo>
                      <a:pt x="2" y="1823231"/>
                    </a:lnTo>
                    <a:lnTo>
                      <a:pt x="2" y="506777"/>
                    </a:lnTo>
                    <a:lnTo>
                      <a:pt x="1339086" y="0"/>
                    </a:lnTo>
                    <a:close/>
                  </a:path>
                </a:pathLst>
              </a:custGeom>
              <a:pattFill prst="ltDnDiag">
                <a:fgClr>
                  <a:srgbClr val="FF7575"/>
                </a:fgClr>
                <a:bgClr>
                  <a:srgbClr val="FF8585"/>
                </a:bgClr>
              </a:pattFill>
              <a:ln w="12700" cap="flat" cmpd="sng" algn="ctr">
                <a:solidFill>
                  <a:sysClr val="window" lastClr="FFFFFF"/>
                </a:solidFill>
                <a:prstDash val="solid"/>
                <a:miter lim="800000"/>
              </a:ln>
              <a:effectLst/>
            </p:spPr>
            <p:txBody>
              <a:bodyPr rtlCol="0" anchor="ctr"/>
              <a:lstStyle/>
              <a:p>
                <a:pPr marL="0" marR="0" lvl="0" indent="0" algn="ctr" defTabSz="888822" rtl="0" eaLnBrk="1" fontAlgn="auto" latinLnBrk="0" hangingPunct="1">
                  <a:lnSpc>
                    <a:spcPct val="90000"/>
                  </a:lnSpc>
                  <a:spcBef>
                    <a:spcPct val="0"/>
                  </a:spcBef>
                  <a:spcAft>
                    <a:spcPct val="3500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 name="Group 8">
              <a:extLst>
                <a:ext uri="{FF2B5EF4-FFF2-40B4-BE49-F238E27FC236}">
                  <a16:creationId xmlns:a16="http://schemas.microsoft.com/office/drawing/2014/main" id="{00C54FFA-DF05-4965-4381-4ADAFA615828}"/>
                </a:ext>
              </a:extLst>
            </p:cNvPr>
            <p:cNvGrpSpPr/>
            <p:nvPr/>
          </p:nvGrpSpPr>
          <p:grpSpPr>
            <a:xfrm>
              <a:off x="7920779" y="2918331"/>
              <a:ext cx="2228819" cy="1994606"/>
              <a:chOff x="8163922" y="2256313"/>
              <a:chExt cx="1503788" cy="1345764"/>
            </a:xfrm>
          </p:grpSpPr>
          <p:cxnSp>
            <p:nvCxnSpPr>
              <p:cNvPr id="16" name="Straight Connector 15">
                <a:extLst>
                  <a:ext uri="{FF2B5EF4-FFF2-40B4-BE49-F238E27FC236}">
                    <a16:creationId xmlns:a16="http://schemas.microsoft.com/office/drawing/2014/main" id="{2E80F002-A245-1F0A-2236-E54BDD13C9DA}"/>
                  </a:ext>
                </a:extLst>
              </p:cNvPr>
              <p:cNvCxnSpPr/>
              <p:nvPr/>
            </p:nvCxnSpPr>
            <p:spPr>
              <a:xfrm flipH="1">
                <a:off x="9162291" y="2349946"/>
                <a:ext cx="505419" cy="316653"/>
              </a:xfrm>
              <a:prstGeom prst="line">
                <a:avLst/>
              </a:prstGeom>
              <a:noFill/>
              <a:ln w="28575" cap="flat" cmpd="sng" algn="ctr">
                <a:solidFill>
                  <a:srgbClr val="41A0CB"/>
                </a:solidFill>
                <a:prstDash val="solid"/>
                <a:miter lim="800000"/>
                <a:headEnd type="oval"/>
                <a:tailEnd type="none"/>
              </a:ln>
              <a:effectLst/>
            </p:spPr>
          </p:cxnSp>
          <p:sp>
            <p:nvSpPr>
              <p:cNvPr id="17" name="Freeform 12">
                <a:extLst>
                  <a:ext uri="{FF2B5EF4-FFF2-40B4-BE49-F238E27FC236}">
                    <a16:creationId xmlns:a16="http://schemas.microsoft.com/office/drawing/2014/main" id="{CFF25AC5-00BA-9DBC-DE2A-6F96586C9DA7}"/>
                  </a:ext>
                </a:extLst>
              </p:cNvPr>
              <p:cNvSpPr/>
              <p:nvPr/>
            </p:nvSpPr>
            <p:spPr>
              <a:xfrm>
                <a:off x="8163922" y="2256313"/>
                <a:ext cx="1170814" cy="1345764"/>
              </a:xfrm>
              <a:custGeom>
                <a:avLst/>
                <a:gdLst>
                  <a:gd name="connsiteX0" fmla="*/ 0 w 2678171"/>
                  <a:gd name="connsiteY0" fmla="*/ 1165004 h 2330008"/>
                  <a:gd name="connsiteX1" fmla="*/ 582502 w 2678171"/>
                  <a:gd name="connsiteY1" fmla="*/ 1 h 2330008"/>
                  <a:gd name="connsiteX2" fmla="*/ 2095669 w 2678171"/>
                  <a:gd name="connsiteY2" fmla="*/ 1 h 2330008"/>
                  <a:gd name="connsiteX3" fmla="*/ 2678171 w 2678171"/>
                  <a:gd name="connsiteY3" fmla="*/ 1165004 h 2330008"/>
                  <a:gd name="connsiteX4" fmla="*/ 2095669 w 2678171"/>
                  <a:gd name="connsiteY4" fmla="*/ 2330007 h 2330008"/>
                  <a:gd name="connsiteX5" fmla="*/ 582502 w 2678171"/>
                  <a:gd name="connsiteY5" fmla="*/ 2330007 h 2330008"/>
                  <a:gd name="connsiteX6" fmla="*/ 0 w 2678171"/>
                  <a:gd name="connsiteY6" fmla="*/ 1165004 h 233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8171" h="2330008">
                    <a:moveTo>
                      <a:pt x="1339086" y="0"/>
                    </a:moveTo>
                    <a:lnTo>
                      <a:pt x="2678169" y="506777"/>
                    </a:lnTo>
                    <a:lnTo>
                      <a:pt x="2678169" y="1823231"/>
                    </a:lnTo>
                    <a:lnTo>
                      <a:pt x="1339086" y="2330008"/>
                    </a:lnTo>
                    <a:lnTo>
                      <a:pt x="2" y="1823231"/>
                    </a:lnTo>
                    <a:lnTo>
                      <a:pt x="2" y="506777"/>
                    </a:lnTo>
                    <a:lnTo>
                      <a:pt x="1339086" y="0"/>
                    </a:lnTo>
                    <a:close/>
                  </a:path>
                </a:pathLst>
              </a:custGeom>
              <a:pattFill prst="ltDnDiag">
                <a:fgClr>
                  <a:srgbClr val="5CADD2"/>
                </a:fgClr>
                <a:bgClr>
                  <a:srgbClr val="41A0CB"/>
                </a:bgClr>
              </a:pattFill>
              <a:ln w="12700" cap="flat" cmpd="sng" algn="ctr">
                <a:solidFill>
                  <a:sysClr val="window" lastClr="FFFFFF"/>
                </a:solidFill>
                <a:prstDash val="solid"/>
                <a:miter lim="800000"/>
              </a:ln>
              <a:effectLst/>
            </p:spPr>
            <p:txBody>
              <a:bodyPr rtlCol="0" anchor="ctr"/>
              <a:lstStyle/>
              <a:p>
                <a:pPr marL="0" marR="0" lvl="0" indent="0" algn="ctr" defTabSz="888822" rtl="0" eaLnBrk="1" fontAlgn="auto" latinLnBrk="0" hangingPunct="1">
                  <a:lnSpc>
                    <a:spcPct val="90000"/>
                  </a:lnSpc>
                  <a:spcBef>
                    <a:spcPct val="0"/>
                  </a:spcBef>
                  <a:spcAft>
                    <a:spcPct val="3500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0" name="Group 9">
              <a:extLst>
                <a:ext uri="{FF2B5EF4-FFF2-40B4-BE49-F238E27FC236}">
                  <a16:creationId xmlns:a16="http://schemas.microsoft.com/office/drawing/2014/main" id="{4C1D9356-A10F-12DC-095E-586C7C78AC3A}"/>
                </a:ext>
              </a:extLst>
            </p:cNvPr>
            <p:cNvGrpSpPr/>
            <p:nvPr/>
          </p:nvGrpSpPr>
          <p:grpSpPr>
            <a:xfrm>
              <a:off x="7236703" y="4089004"/>
              <a:ext cx="1790601" cy="2346277"/>
              <a:chOff x="11127153" y="3415297"/>
              <a:chExt cx="1790601" cy="1583038"/>
            </a:xfrm>
          </p:grpSpPr>
          <p:cxnSp>
            <p:nvCxnSpPr>
              <p:cNvPr id="14" name="Straight Connector 13">
                <a:extLst>
                  <a:ext uri="{FF2B5EF4-FFF2-40B4-BE49-F238E27FC236}">
                    <a16:creationId xmlns:a16="http://schemas.microsoft.com/office/drawing/2014/main" id="{078C9684-0D24-D42A-7EE0-62B41DF67BB8}"/>
                  </a:ext>
                </a:extLst>
              </p:cNvPr>
              <p:cNvCxnSpPr/>
              <p:nvPr/>
            </p:nvCxnSpPr>
            <p:spPr>
              <a:xfrm>
                <a:off x="12018450" y="4447283"/>
                <a:ext cx="0" cy="551052"/>
              </a:xfrm>
              <a:prstGeom prst="line">
                <a:avLst/>
              </a:prstGeom>
              <a:noFill/>
              <a:ln w="28575" cap="flat" cmpd="sng" algn="ctr">
                <a:solidFill>
                  <a:srgbClr val="17BFAB"/>
                </a:solidFill>
                <a:prstDash val="solid"/>
                <a:miter lim="800000"/>
                <a:tailEnd type="oval"/>
              </a:ln>
              <a:effectLst/>
            </p:spPr>
          </p:cxnSp>
          <p:sp>
            <p:nvSpPr>
              <p:cNvPr id="15" name="Freeform 21">
                <a:extLst>
                  <a:ext uri="{FF2B5EF4-FFF2-40B4-BE49-F238E27FC236}">
                    <a16:creationId xmlns:a16="http://schemas.microsoft.com/office/drawing/2014/main" id="{A7D4B2B5-FF52-D80A-BE8E-30AA8C0D6440}"/>
                  </a:ext>
                </a:extLst>
              </p:cNvPr>
              <p:cNvSpPr/>
              <p:nvPr/>
            </p:nvSpPr>
            <p:spPr>
              <a:xfrm>
                <a:off x="11127153" y="3415297"/>
                <a:ext cx="1790601" cy="1345764"/>
              </a:xfrm>
              <a:custGeom>
                <a:avLst/>
                <a:gdLst>
                  <a:gd name="connsiteX0" fmla="*/ 0 w 2678171"/>
                  <a:gd name="connsiteY0" fmla="*/ 1165004 h 2330008"/>
                  <a:gd name="connsiteX1" fmla="*/ 582502 w 2678171"/>
                  <a:gd name="connsiteY1" fmla="*/ 1 h 2330008"/>
                  <a:gd name="connsiteX2" fmla="*/ 2095669 w 2678171"/>
                  <a:gd name="connsiteY2" fmla="*/ 1 h 2330008"/>
                  <a:gd name="connsiteX3" fmla="*/ 2678171 w 2678171"/>
                  <a:gd name="connsiteY3" fmla="*/ 1165004 h 2330008"/>
                  <a:gd name="connsiteX4" fmla="*/ 2095669 w 2678171"/>
                  <a:gd name="connsiteY4" fmla="*/ 2330007 h 2330008"/>
                  <a:gd name="connsiteX5" fmla="*/ 582502 w 2678171"/>
                  <a:gd name="connsiteY5" fmla="*/ 2330007 h 2330008"/>
                  <a:gd name="connsiteX6" fmla="*/ 0 w 2678171"/>
                  <a:gd name="connsiteY6" fmla="*/ 1165004 h 233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8171" h="2330008">
                    <a:moveTo>
                      <a:pt x="1339086" y="0"/>
                    </a:moveTo>
                    <a:lnTo>
                      <a:pt x="2678169" y="506777"/>
                    </a:lnTo>
                    <a:lnTo>
                      <a:pt x="2678169" y="1823231"/>
                    </a:lnTo>
                    <a:lnTo>
                      <a:pt x="1339086" y="2330008"/>
                    </a:lnTo>
                    <a:lnTo>
                      <a:pt x="2" y="1823231"/>
                    </a:lnTo>
                    <a:lnTo>
                      <a:pt x="2" y="506777"/>
                    </a:lnTo>
                    <a:lnTo>
                      <a:pt x="1339086" y="0"/>
                    </a:lnTo>
                    <a:close/>
                  </a:path>
                </a:pathLst>
              </a:custGeom>
              <a:pattFill prst="ltDnDiag">
                <a:fgClr>
                  <a:srgbClr val="1AD0BA"/>
                </a:fgClr>
                <a:bgClr>
                  <a:srgbClr val="17BFAB"/>
                </a:bgClr>
              </a:pattFill>
              <a:ln w="12700" cap="flat" cmpd="sng" algn="ctr">
                <a:solidFill>
                  <a:sysClr val="window" lastClr="FFFFFF"/>
                </a:solidFill>
                <a:prstDash val="solid"/>
                <a:miter lim="800000"/>
              </a:ln>
              <a:effectLst/>
            </p:spPr>
            <p:txBody>
              <a:bodyPr rtlCol="0" anchor="ctr"/>
              <a:lstStyle/>
              <a:p>
                <a:pPr marL="0" marR="0" lvl="0" indent="0" algn="ctr" defTabSz="888822" rtl="0" eaLnBrk="1" fontAlgn="auto" latinLnBrk="0" hangingPunct="1">
                  <a:lnSpc>
                    <a:spcPct val="90000"/>
                  </a:lnSpc>
                  <a:spcBef>
                    <a:spcPct val="0"/>
                  </a:spcBef>
                  <a:spcAft>
                    <a:spcPct val="3500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1" name="Group 10">
              <a:extLst>
                <a:ext uri="{FF2B5EF4-FFF2-40B4-BE49-F238E27FC236}">
                  <a16:creationId xmlns:a16="http://schemas.microsoft.com/office/drawing/2014/main" id="{335875BD-A933-D7B8-F646-EC05B8F102EB}"/>
                </a:ext>
              </a:extLst>
            </p:cNvPr>
            <p:cNvGrpSpPr/>
            <p:nvPr/>
          </p:nvGrpSpPr>
          <p:grpSpPr>
            <a:xfrm>
              <a:off x="6803534" y="3003926"/>
              <a:ext cx="2614621" cy="2614621"/>
              <a:chOff x="16986245" y="5652113"/>
              <a:chExt cx="3058104" cy="3058104"/>
            </a:xfrm>
          </p:grpSpPr>
          <p:sp>
            <p:nvSpPr>
              <p:cNvPr id="12" name="Oval 11">
                <a:extLst>
                  <a:ext uri="{FF2B5EF4-FFF2-40B4-BE49-F238E27FC236}">
                    <a16:creationId xmlns:a16="http://schemas.microsoft.com/office/drawing/2014/main" id="{6F87CACA-E966-40E6-E15A-CDA5F32CA009}"/>
                  </a:ext>
                </a:extLst>
              </p:cNvPr>
              <p:cNvSpPr/>
              <p:nvPr/>
            </p:nvSpPr>
            <p:spPr>
              <a:xfrm>
                <a:off x="16986245" y="5652113"/>
                <a:ext cx="3058104" cy="30581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3" name="Graphic 12">
                <a:extLst>
                  <a:ext uri="{FF2B5EF4-FFF2-40B4-BE49-F238E27FC236}">
                    <a16:creationId xmlns:a16="http://schemas.microsoft.com/office/drawing/2014/main" id="{A7DEE910-0E73-C62B-1483-81775053E4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72000" y="5793488"/>
                <a:ext cx="2610982" cy="2558971"/>
              </a:xfrm>
              <a:prstGeom prst="rect">
                <a:avLst/>
              </a:prstGeom>
            </p:spPr>
          </p:pic>
        </p:grpSp>
      </p:grpSp>
      <p:sp>
        <p:nvSpPr>
          <p:cNvPr id="20" name="T_Text_3">
            <a:extLst>
              <a:ext uri="{FF2B5EF4-FFF2-40B4-BE49-F238E27FC236}">
                <a16:creationId xmlns:a16="http://schemas.microsoft.com/office/drawing/2014/main" id="{16F5845B-52FA-3EDB-742F-1B8BD4C9460E}"/>
              </a:ext>
            </a:extLst>
          </p:cNvPr>
          <p:cNvSpPr/>
          <p:nvPr/>
        </p:nvSpPr>
        <p:spPr>
          <a:xfrm>
            <a:off x="7055106" y="6745630"/>
            <a:ext cx="2175596" cy="430887"/>
          </a:xfrm>
          <a:prstGeom prst="rect">
            <a:avLst/>
          </a:prstGeom>
        </p:spPr>
        <p:txBody>
          <a:bodyPr wrap="none" anchor="b" anchorCtr="1">
            <a:spAutoFit/>
          </a:bodyPr>
          <a:lstStyle/>
          <a:p>
            <a:pPr lvl="0">
              <a:buClr>
                <a:srgbClr val="000000"/>
              </a:buClr>
              <a:buSzPts val="2200"/>
            </a:pPr>
            <a:r>
              <a:rPr lang="en-US" sz="2200" b="1" dirty="0">
                <a:solidFill>
                  <a:schemeClr val="tx1">
                    <a:lumMod val="75000"/>
                    <a:lumOff val="25000"/>
                  </a:schemeClr>
                </a:solidFill>
                <a:ea typeface="Open Sans"/>
                <a:cs typeface="Open Sans"/>
                <a:sym typeface="Open Sans"/>
              </a:rPr>
              <a:t>Weak security</a:t>
            </a:r>
          </a:p>
        </p:txBody>
      </p:sp>
      <p:sp>
        <p:nvSpPr>
          <p:cNvPr id="21" name="T_Text_2">
            <a:extLst>
              <a:ext uri="{FF2B5EF4-FFF2-40B4-BE49-F238E27FC236}">
                <a16:creationId xmlns:a16="http://schemas.microsoft.com/office/drawing/2014/main" id="{A9D4959B-7735-727B-44EB-EDA88D09FF4E}"/>
              </a:ext>
            </a:extLst>
          </p:cNvPr>
          <p:cNvSpPr/>
          <p:nvPr/>
        </p:nvSpPr>
        <p:spPr>
          <a:xfrm>
            <a:off x="11208155" y="2432069"/>
            <a:ext cx="1739579" cy="430887"/>
          </a:xfrm>
          <a:prstGeom prst="rect">
            <a:avLst/>
          </a:prstGeom>
        </p:spPr>
        <p:txBody>
          <a:bodyPr wrap="none" anchor="b" anchorCtr="1">
            <a:spAutoFit/>
          </a:bodyPr>
          <a:lstStyle/>
          <a:p>
            <a:pPr lvl="0" algn="ctr">
              <a:buClr>
                <a:srgbClr val="000000"/>
              </a:buClr>
              <a:buSzPts val="2200"/>
            </a:pPr>
            <a:r>
              <a:rPr lang="en-US" sz="2200" b="1" dirty="0">
                <a:solidFill>
                  <a:srgbClr val="3F3F3F"/>
                </a:solidFill>
                <a:ea typeface="Open Sans"/>
                <a:cs typeface="Open Sans"/>
                <a:sym typeface="Open Sans"/>
              </a:rPr>
              <a:t> Data leaks</a:t>
            </a:r>
          </a:p>
        </p:txBody>
      </p:sp>
      <p:sp>
        <p:nvSpPr>
          <p:cNvPr id="22" name="T_Text_1">
            <a:extLst>
              <a:ext uri="{FF2B5EF4-FFF2-40B4-BE49-F238E27FC236}">
                <a16:creationId xmlns:a16="http://schemas.microsoft.com/office/drawing/2014/main" id="{00CDD948-1D7F-1AD7-D870-01B0307B18FE}"/>
              </a:ext>
            </a:extLst>
          </p:cNvPr>
          <p:cNvSpPr/>
          <p:nvPr/>
        </p:nvSpPr>
        <p:spPr>
          <a:xfrm>
            <a:off x="2703259" y="2432068"/>
            <a:ext cx="2879314" cy="430887"/>
          </a:xfrm>
          <a:prstGeom prst="rect">
            <a:avLst/>
          </a:prstGeom>
        </p:spPr>
        <p:txBody>
          <a:bodyPr wrap="none" anchor="b" anchorCtr="1">
            <a:spAutoFit/>
          </a:bodyPr>
          <a:lstStyle/>
          <a:p>
            <a:pPr lvl="0" algn="ctr">
              <a:buClr>
                <a:srgbClr val="000000"/>
              </a:buClr>
              <a:buSzPts val="2200"/>
            </a:pPr>
            <a:r>
              <a:rPr lang="en-US" sz="2200" b="1" dirty="0">
                <a:solidFill>
                  <a:srgbClr val="3F3F3F"/>
                </a:solidFill>
                <a:ea typeface="Open Sans"/>
                <a:cs typeface="Open Sans"/>
                <a:sym typeface="Open Sans"/>
              </a:rPr>
              <a:t>Unvalidated inputs</a:t>
            </a:r>
          </a:p>
        </p:txBody>
      </p:sp>
      <p:sp>
        <p:nvSpPr>
          <p:cNvPr id="23" name="Text_3">
            <a:extLst>
              <a:ext uri="{FF2B5EF4-FFF2-40B4-BE49-F238E27FC236}">
                <a16:creationId xmlns:a16="http://schemas.microsoft.com/office/drawing/2014/main" id="{D387B388-4926-D650-F087-DC132455F502}"/>
              </a:ext>
            </a:extLst>
          </p:cNvPr>
          <p:cNvSpPr txBox="1"/>
          <p:nvPr/>
        </p:nvSpPr>
        <p:spPr>
          <a:xfrm>
            <a:off x="6260691" y="7176517"/>
            <a:ext cx="3700305" cy="1250110"/>
          </a:xfrm>
          <a:prstGeom prst="rect">
            <a:avLst/>
          </a:prstGeom>
          <a:noFill/>
          <a:ln>
            <a:noFill/>
          </a:ln>
        </p:spPr>
        <p:txBody>
          <a:bodyPr spcFirstLastPara="1" wrap="square" lIns="91425" tIns="45700" rIns="91425" bIns="45700" anchor="t" anchorCtr="1">
            <a:spAutoFit/>
          </a:bodyPr>
          <a:lstStyle>
            <a:defPPr>
              <a:defRPr lang="en-US"/>
            </a:defPPr>
            <a:lvl1pPr lvl="0" algn="ctr">
              <a:lnSpc>
                <a:spcPct val="120000"/>
              </a:lnSpc>
              <a:buClr>
                <a:srgbClr val="000000"/>
              </a:buClr>
              <a:buSzPts val="2200"/>
              <a:defRPr sz="2200">
                <a:solidFill>
                  <a:srgbClr val="3F3F3F"/>
                </a:solidFill>
                <a:latin typeface="Open Sans"/>
                <a:ea typeface="Open Sans"/>
                <a:cs typeface="Open Sans"/>
              </a:defRPr>
            </a:lvl1pPr>
          </a:lstStyle>
          <a:p>
            <a:pPr>
              <a:lnSpc>
                <a:spcPct val="114000"/>
              </a:lnSpc>
            </a:pPr>
            <a:r>
              <a:rPr lang="en-US" dirty="0">
                <a:sym typeface="Open Sans"/>
              </a:rPr>
              <a:t>AI-generated authentication may allow unauthorized access.</a:t>
            </a:r>
          </a:p>
        </p:txBody>
      </p:sp>
      <p:sp>
        <p:nvSpPr>
          <p:cNvPr id="24" name="Text_2">
            <a:extLst>
              <a:ext uri="{FF2B5EF4-FFF2-40B4-BE49-F238E27FC236}">
                <a16:creationId xmlns:a16="http://schemas.microsoft.com/office/drawing/2014/main" id="{75D3982C-7678-AA0A-A03D-AB274C6EF29A}"/>
              </a:ext>
            </a:extLst>
          </p:cNvPr>
          <p:cNvSpPr txBox="1"/>
          <p:nvPr/>
        </p:nvSpPr>
        <p:spPr>
          <a:xfrm>
            <a:off x="10163879" y="2862958"/>
            <a:ext cx="3828131" cy="1250110"/>
          </a:xfrm>
          <a:prstGeom prst="rect">
            <a:avLst/>
          </a:prstGeom>
          <a:noFill/>
          <a:ln>
            <a:noFill/>
          </a:ln>
        </p:spPr>
        <p:txBody>
          <a:bodyPr spcFirstLastPara="1" wrap="square" lIns="91425" tIns="45700" rIns="91425" bIns="45700" anchor="t" anchorCtr="1">
            <a:spAutoFit/>
          </a:bodyPr>
          <a:lstStyle/>
          <a:p>
            <a:pPr lvl="0" algn="ctr">
              <a:lnSpc>
                <a:spcPct val="114000"/>
              </a:lnSpc>
              <a:buClr>
                <a:srgbClr val="000000"/>
              </a:buClr>
              <a:buSzPts val="2200"/>
            </a:pPr>
            <a:r>
              <a:rPr lang="en-US" sz="2200" dirty="0">
                <a:solidFill>
                  <a:srgbClr val="3F3F3F"/>
                </a:solidFill>
                <a:latin typeface="Open Sans"/>
                <a:ea typeface="Open Sans"/>
                <a:cs typeface="Open Sans"/>
                <a:sym typeface="Open Sans"/>
              </a:rPr>
              <a:t>AI-generated code may expose sensitive data like API keys or credentials.</a:t>
            </a:r>
          </a:p>
        </p:txBody>
      </p:sp>
      <p:sp>
        <p:nvSpPr>
          <p:cNvPr id="25" name="Text_1">
            <a:extLst>
              <a:ext uri="{FF2B5EF4-FFF2-40B4-BE49-F238E27FC236}">
                <a16:creationId xmlns:a16="http://schemas.microsoft.com/office/drawing/2014/main" id="{D92FD44A-7494-F87D-EA6D-4E4FBF05FAD8}"/>
              </a:ext>
            </a:extLst>
          </p:cNvPr>
          <p:cNvSpPr txBox="1"/>
          <p:nvPr/>
        </p:nvSpPr>
        <p:spPr>
          <a:xfrm>
            <a:off x="2228849" y="2862959"/>
            <a:ext cx="3828132" cy="1250110"/>
          </a:xfrm>
          <a:prstGeom prst="rect">
            <a:avLst/>
          </a:prstGeom>
          <a:noFill/>
          <a:ln>
            <a:noFill/>
          </a:ln>
        </p:spPr>
        <p:txBody>
          <a:bodyPr spcFirstLastPara="1" wrap="square" lIns="91425" tIns="45700" rIns="91425" bIns="45700" anchor="t" anchorCtr="1">
            <a:spAutoFit/>
          </a:bodyPr>
          <a:lstStyle/>
          <a:p>
            <a:pPr lvl="0" algn="ctr">
              <a:lnSpc>
                <a:spcPct val="114000"/>
              </a:lnSpc>
              <a:buClr>
                <a:srgbClr val="000000"/>
              </a:buClr>
              <a:buSzPts val="2200"/>
            </a:pPr>
            <a:r>
              <a:rPr lang="en-US" sz="2200" dirty="0">
                <a:solidFill>
                  <a:srgbClr val="3F3F3F"/>
                </a:solidFill>
                <a:latin typeface="Open Sans"/>
                <a:ea typeface="Open Sans"/>
                <a:cs typeface="Open Sans"/>
                <a:sym typeface="Open Sans"/>
              </a:rPr>
              <a:t>AI-generated code may not sanitize user input, creating security risks.</a:t>
            </a:r>
          </a:p>
        </p:txBody>
      </p:sp>
    </p:spTree>
    <p:extLst>
      <p:ext uri="{BB962C8B-B14F-4D97-AF65-F5344CB8AC3E}">
        <p14:creationId xmlns:p14="http://schemas.microsoft.com/office/powerpoint/2010/main" val="4681080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CA934D-A0C8-174A-8718-15524C9853AA}"/>
              </a:ext>
            </a:extLst>
          </p:cNvPr>
          <p:cNvSpPr>
            <a:spLocks noGrp="1"/>
          </p:cNvSpPr>
          <p:nvPr>
            <p:ph type="body" idx="10"/>
          </p:nvPr>
        </p:nvSpPr>
        <p:spPr/>
        <p:txBody>
          <a:bodyPr/>
          <a:lstStyle/>
          <a:p>
            <a:r>
              <a:rPr lang="en-US" dirty="0"/>
              <a:t>To mitigate ethical and legal risks, follow these best practices:</a:t>
            </a:r>
          </a:p>
        </p:txBody>
      </p:sp>
      <p:sp>
        <p:nvSpPr>
          <p:cNvPr id="4" name="Title 3">
            <a:extLst>
              <a:ext uri="{FF2B5EF4-FFF2-40B4-BE49-F238E27FC236}">
                <a16:creationId xmlns:a16="http://schemas.microsoft.com/office/drawing/2014/main" id="{CAF5CEB5-48D0-8C60-8A1E-ABC04DE6C20F}"/>
              </a:ext>
            </a:extLst>
          </p:cNvPr>
          <p:cNvSpPr>
            <a:spLocks noGrp="1"/>
          </p:cNvSpPr>
          <p:nvPr>
            <p:ph type="title"/>
          </p:nvPr>
        </p:nvSpPr>
        <p:spPr/>
        <p:txBody>
          <a:bodyPr>
            <a:normAutofit/>
          </a:bodyPr>
          <a:lstStyle/>
          <a:p>
            <a:r>
              <a:rPr lang="en-US" b="1" dirty="0"/>
              <a:t>Best Practices for Responsible AI-Assisted Coding</a:t>
            </a:r>
            <a:endParaRPr lang="en-US" dirty="0"/>
          </a:p>
        </p:txBody>
      </p:sp>
      <p:sp>
        <p:nvSpPr>
          <p:cNvPr id="6" name="Brandline_LVC">
            <a:extLst>
              <a:ext uri="{FF2B5EF4-FFF2-40B4-BE49-F238E27FC236}">
                <a16:creationId xmlns:a16="http://schemas.microsoft.com/office/drawing/2014/main" id="{B930DAC1-987F-790F-698B-85D66C5015BA}"/>
              </a:ext>
            </a:extLst>
          </p:cNvPr>
          <p:cNvSpPr/>
          <p:nvPr/>
        </p:nvSpPr>
        <p:spPr>
          <a:xfrm>
            <a:off x="2717800" y="816324"/>
            <a:ext cx="108327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5">
            <a:extLst>
              <a:ext uri="{FF2B5EF4-FFF2-40B4-BE49-F238E27FC236}">
                <a16:creationId xmlns:a16="http://schemas.microsoft.com/office/drawing/2014/main" id="{FF3E14CC-8055-7C66-C631-EB6CD0125E8D}"/>
              </a:ext>
            </a:extLst>
          </p:cNvPr>
          <p:cNvSpPr>
            <a:spLocks/>
          </p:cNvSpPr>
          <p:nvPr/>
        </p:nvSpPr>
        <p:spPr bwMode="auto">
          <a:xfrm flipH="1">
            <a:off x="1875366" y="2344793"/>
            <a:ext cx="5724286" cy="1104911"/>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EE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4">
            <a:extLst>
              <a:ext uri="{FF2B5EF4-FFF2-40B4-BE49-F238E27FC236}">
                <a16:creationId xmlns:a16="http://schemas.microsoft.com/office/drawing/2014/main" id="{8DC987E7-AA12-B169-6D93-3A1C81FB381E}"/>
              </a:ext>
            </a:extLst>
          </p:cNvPr>
          <p:cNvSpPr>
            <a:spLocks/>
          </p:cNvSpPr>
          <p:nvPr/>
        </p:nvSpPr>
        <p:spPr bwMode="auto">
          <a:xfrm flipH="1">
            <a:off x="7476033" y="2419550"/>
            <a:ext cx="254188" cy="1406672"/>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8C21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6">
            <a:extLst>
              <a:ext uri="{FF2B5EF4-FFF2-40B4-BE49-F238E27FC236}">
                <a16:creationId xmlns:a16="http://schemas.microsoft.com/office/drawing/2014/main" id="{0DA7EF84-A6BC-4A4B-60FB-6365C38FD4D8}"/>
              </a:ext>
            </a:extLst>
          </p:cNvPr>
          <p:cNvSpPr>
            <a:spLocks/>
          </p:cNvSpPr>
          <p:nvPr/>
        </p:nvSpPr>
        <p:spPr bwMode="auto">
          <a:xfrm flipH="1">
            <a:off x="7619065" y="2472608"/>
            <a:ext cx="54293" cy="877824"/>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D95D5D"/>
          </a:solidFill>
          <a:ln w="9525">
            <a:solidFill>
              <a:srgbClr val="D95D5D"/>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Oval 107">
            <a:extLst>
              <a:ext uri="{FF2B5EF4-FFF2-40B4-BE49-F238E27FC236}">
                <a16:creationId xmlns:a16="http://schemas.microsoft.com/office/drawing/2014/main" id="{4F5679C8-505C-8CCD-9855-C3052E50C8E3}"/>
              </a:ext>
            </a:extLst>
          </p:cNvPr>
          <p:cNvSpPr>
            <a:spLocks noChangeArrowheads="1"/>
          </p:cNvSpPr>
          <p:nvPr/>
        </p:nvSpPr>
        <p:spPr bwMode="auto">
          <a:xfrm flipH="1">
            <a:off x="7677163" y="2366491"/>
            <a:ext cx="106117" cy="106117"/>
          </a:xfrm>
          <a:prstGeom prst="ellipse">
            <a:avLst/>
          </a:prstGeom>
          <a:solidFill>
            <a:srgbClr val="8C2121"/>
          </a:solidFill>
          <a:ln w="9525">
            <a:solidFill>
              <a:srgbClr val="8C212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Text_1">
            <a:extLst>
              <a:ext uri="{FF2B5EF4-FFF2-40B4-BE49-F238E27FC236}">
                <a16:creationId xmlns:a16="http://schemas.microsoft.com/office/drawing/2014/main" id="{DD22B381-C148-1DBA-AB66-D1350E449035}"/>
              </a:ext>
            </a:extLst>
          </p:cNvPr>
          <p:cNvSpPr/>
          <p:nvPr/>
        </p:nvSpPr>
        <p:spPr>
          <a:xfrm>
            <a:off x="1807535" y="2514070"/>
            <a:ext cx="5778579" cy="769441"/>
          </a:xfrm>
          <a:prstGeom prst="rect">
            <a:avLst/>
          </a:prstGeom>
        </p:spPr>
        <p:txBody>
          <a:bodyPr wrap="square" anchor="ctr" anchorCtr="1">
            <a:spAutoFit/>
          </a:bodyPr>
          <a:lstStyle/>
          <a:p>
            <a:pPr lvl="0" algn="ctr"/>
            <a:r>
              <a:rPr lang="en-US" sz="2200" dirty="0">
                <a:solidFill>
                  <a:schemeClr val="tx1">
                    <a:lumMod val="75000"/>
                    <a:lumOff val="25000"/>
                  </a:schemeClr>
                </a:solidFill>
                <a:latin typeface="Open Sans"/>
                <a:ea typeface="Open Sans"/>
                <a:cs typeface="Open Sans"/>
                <a:sym typeface="Open Sans"/>
              </a:rPr>
              <a:t>Review AI-generated code manually to detect and correct biases</a:t>
            </a:r>
          </a:p>
        </p:txBody>
      </p:sp>
      <p:sp>
        <p:nvSpPr>
          <p:cNvPr id="14" name="Freeform 104">
            <a:extLst>
              <a:ext uri="{FF2B5EF4-FFF2-40B4-BE49-F238E27FC236}">
                <a16:creationId xmlns:a16="http://schemas.microsoft.com/office/drawing/2014/main" id="{68039273-9723-DE87-366B-F701F468CAFC}"/>
              </a:ext>
            </a:extLst>
          </p:cNvPr>
          <p:cNvSpPr>
            <a:spLocks/>
          </p:cNvSpPr>
          <p:nvPr/>
        </p:nvSpPr>
        <p:spPr bwMode="auto">
          <a:xfrm>
            <a:off x="8495407" y="2406688"/>
            <a:ext cx="259451" cy="1435800"/>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B89E2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5">
            <a:extLst>
              <a:ext uri="{FF2B5EF4-FFF2-40B4-BE49-F238E27FC236}">
                <a16:creationId xmlns:a16="http://schemas.microsoft.com/office/drawing/2014/main" id="{98B8C25A-9B83-5CE1-4CC6-45DB943CAAB2}"/>
              </a:ext>
            </a:extLst>
          </p:cNvPr>
          <p:cNvSpPr>
            <a:spLocks/>
          </p:cNvSpPr>
          <p:nvPr/>
        </p:nvSpPr>
        <p:spPr bwMode="auto">
          <a:xfrm>
            <a:off x="8582506" y="2406688"/>
            <a:ext cx="6038121" cy="1033575"/>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F8E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06">
            <a:extLst>
              <a:ext uri="{FF2B5EF4-FFF2-40B4-BE49-F238E27FC236}">
                <a16:creationId xmlns:a16="http://schemas.microsoft.com/office/drawing/2014/main" id="{E63825BD-E53D-3198-6886-4096A6464618}"/>
              </a:ext>
            </a:extLst>
          </p:cNvPr>
          <p:cNvSpPr>
            <a:spLocks/>
          </p:cNvSpPr>
          <p:nvPr/>
        </p:nvSpPr>
        <p:spPr bwMode="auto">
          <a:xfrm>
            <a:off x="8560577" y="2448320"/>
            <a:ext cx="55417" cy="877824"/>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EDCE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Oval 107">
            <a:extLst>
              <a:ext uri="{FF2B5EF4-FFF2-40B4-BE49-F238E27FC236}">
                <a16:creationId xmlns:a16="http://schemas.microsoft.com/office/drawing/2014/main" id="{5EEB6F45-B480-5467-9012-FDC5F0D0C9F6}"/>
              </a:ext>
            </a:extLst>
          </p:cNvPr>
          <p:cNvSpPr>
            <a:spLocks noChangeArrowheads="1"/>
          </p:cNvSpPr>
          <p:nvPr/>
        </p:nvSpPr>
        <p:spPr bwMode="auto">
          <a:xfrm>
            <a:off x="8441250" y="2352531"/>
            <a:ext cx="108315" cy="108315"/>
          </a:xfrm>
          <a:prstGeom prst="ellipse">
            <a:avLst/>
          </a:prstGeom>
          <a:solidFill>
            <a:srgbClr val="B89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Text_2">
            <a:extLst>
              <a:ext uri="{FF2B5EF4-FFF2-40B4-BE49-F238E27FC236}">
                <a16:creationId xmlns:a16="http://schemas.microsoft.com/office/drawing/2014/main" id="{25BEC0EE-AFB1-209D-82A5-F0550F23D0D9}"/>
              </a:ext>
            </a:extLst>
          </p:cNvPr>
          <p:cNvSpPr/>
          <p:nvPr/>
        </p:nvSpPr>
        <p:spPr>
          <a:xfrm>
            <a:off x="8654750" y="2501544"/>
            <a:ext cx="5965877" cy="769441"/>
          </a:xfrm>
          <a:prstGeom prst="rect">
            <a:avLst/>
          </a:prstGeom>
        </p:spPr>
        <p:txBody>
          <a:bodyPr wrap="square" anchor="ctr" anchorCtr="1">
            <a:spAutoFit/>
          </a:bodyPr>
          <a:lstStyle/>
          <a:p>
            <a:pPr lvl="0" algn="ctr"/>
            <a:r>
              <a:rPr lang="en-US" sz="2200" dirty="0">
                <a:solidFill>
                  <a:schemeClr val="tx1">
                    <a:lumMod val="75000"/>
                    <a:lumOff val="25000"/>
                  </a:schemeClr>
                </a:solidFill>
                <a:latin typeface="Open Sans"/>
                <a:ea typeface="Open Sans"/>
                <a:cs typeface="Open Sans"/>
                <a:sym typeface="Open Sans"/>
              </a:rPr>
              <a:t>Use ethical AI tools that comply with industry standards</a:t>
            </a:r>
          </a:p>
        </p:txBody>
      </p:sp>
      <p:sp>
        <p:nvSpPr>
          <p:cNvPr id="19" name="Freeform 104">
            <a:extLst>
              <a:ext uri="{FF2B5EF4-FFF2-40B4-BE49-F238E27FC236}">
                <a16:creationId xmlns:a16="http://schemas.microsoft.com/office/drawing/2014/main" id="{67510607-79DD-41F4-D224-BB26627AA268}"/>
              </a:ext>
            </a:extLst>
          </p:cNvPr>
          <p:cNvSpPr>
            <a:spLocks/>
          </p:cNvSpPr>
          <p:nvPr/>
        </p:nvSpPr>
        <p:spPr bwMode="auto">
          <a:xfrm rot="10800000">
            <a:off x="7467063" y="5316423"/>
            <a:ext cx="260497" cy="1441583"/>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0C75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5">
            <a:extLst>
              <a:ext uri="{FF2B5EF4-FFF2-40B4-BE49-F238E27FC236}">
                <a16:creationId xmlns:a16="http://schemas.microsoft.com/office/drawing/2014/main" id="{1F8AFFF6-2B92-4419-219D-BEF02E88C047}"/>
              </a:ext>
            </a:extLst>
          </p:cNvPr>
          <p:cNvSpPr>
            <a:spLocks/>
          </p:cNvSpPr>
          <p:nvPr/>
        </p:nvSpPr>
        <p:spPr bwMode="auto">
          <a:xfrm rot="10800000">
            <a:off x="1641138" y="5825802"/>
            <a:ext cx="5969380" cy="1104911"/>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06">
            <a:extLst>
              <a:ext uri="{FF2B5EF4-FFF2-40B4-BE49-F238E27FC236}">
                <a16:creationId xmlns:a16="http://schemas.microsoft.com/office/drawing/2014/main" id="{72F7C8F4-E723-5320-2765-F289B0C8F85E}"/>
              </a:ext>
            </a:extLst>
          </p:cNvPr>
          <p:cNvSpPr>
            <a:spLocks/>
          </p:cNvSpPr>
          <p:nvPr/>
        </p:nvSpPr>
        <p:spPr bwMode="auto">
          <a:xfrm rot="10800000">
            <a:off x="7605018" y="5825805"/>
            <a:ext cx="55640" cy="877824"/>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26BD5A"/>
          </a:solidFill>
          <a:ln w="9525">
            <a:solidFill>
              <a:srgbClr val="26BD5A"/>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Oval 107">
            <a:extLst>
              <a:ext uri="{FF2B5EF4-FFF2-40B4-BE49-F238E27FC236}">
                <a16:creationId xmlns:a16="http://schemas.microsoft.com/office/drawing/2014/main" id="{9477D018-1700-3AF2-1E6D-9E4EC449949B}"/>
              </a:ext>
            </a:extLst>
          </p:cNvPr>
          <p:cNvSpPr>
            <a:spLocks noChangeArrowheads="1"/>
          </p:cNvSpPr>
          <p:nvPr/>
        </p:nvSpPr>
        <p:spPr bwMode="auto">
          <a:xfrm rot="10800000">
            <a:off x="7673184" y="6703630"/>
            <a:ext cx="108751" cy="108751"/>
          </a:xfrm>
          <a:prstGeom prst="ellipse">
            <a:avLst/>
          </a:prstGeom>
          <a:solidFill>
            <a:srgbClr val="0C7530"/>
          </a:solidFill>
          <a:ln w="9525">
            <a:solidFill>
              <a:srgbClr val="0C753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Text_3">
            <a:extLst>
              <a:ext uri="{FF2B5EF4-FFF2-40B4-BE49-F238E27FC236}">
                <a16:creationId xmlns:a16="http://schemas.microsoft.com/office/drawing/2014/main" id="{264665C1-56B4-AA03-9660-F472134507AD}"/>
              </a:ext>
            </a:extLst>
          </p:cNvPr>
          <p:cNvSpPr/>
          <p:nvPr/>
        </p:nvSpPr>
        <p:spPr>
          <a:xfrm>
            <a:off x="1578473" y="5976959"/>
            <a:ext cx="6007642" cy="769441"/>
          </a:xfrm>
          <a:prstGeom prst="rect">
            <a:avLst/>
          </a:prstGeom>
        </p:spPr>
        <p:txBody>
          <a:bodyPr wrap="square" anchor="ctr" anchorCtr="1">
            <a:spAutoFit/>
          </a:bodyPr>
          <a:lstStyle/>
          <a:p>
            <a:pPr lvl="0" algn="ctr"/>
            <a:r>
              <a:rPr lang="en-US" sz="2200" dirty="0">
                <a:solidFill>
                  <a:schemeClr val="tx1">
                    <a:lumMod val="75000"/>
                    <a:lumOff val="25000"/>
                  </a:schemeClr>
                </a:solidFill>
                <a:latin typeface="Open Sans"/>
                <a:ea typeface="Open Sans"/>
                <a:cs typeface="Open Sans"/>
                <a:sym typeface="Open Sans"/>
              </a:rPr>
              <a:t>Validate code security by running security checks on AI-assisted outputs</a:t>
            </a:r>
          </a:p>
        </p:txBody>
      </p:sp>
      <p:sp>
        <p:nvSpPr>
          <p:cNvPr id="24" name="Freeform 104">
            <a:extLst>
              <a:ext uri="{FF2B5EF4-FFF2-40B4-BE49-F238E27FC236}">
                <a16:creationId xmlns:a16="http://schemas.microsoft.com/office/drawing/2014/main" id="{62F990DA-F63A-6811-4406-4546C4E87313}"/>
              </a:ext>
            </a:extLst>
          </p:cNvPr>
          <p:cNvSpPr>
            <a:spLocks/>
          </p:cNvSpPr>
          <p:nvPr/>
        </p:nvSpPr>
        <p:spPr bwMode="auto">
          <a:xfrm rot="10800000" flipH="1">
            <a:off x="8492019" y="5288163"/>
            <a:ext cx="268432" cy="1485498"/>
          </a:xfrm>
          <a:custGeom>
            <a:avLst/>
            <a:gdLst>
              <a:gd name="T0" fmla="*/ 206 w 206"/>
              <a:gd name="T1" fmla="*/ 1140 h 1140"/>
              <a:gd name="T2" fmla="*/ 206 w 206"/>
              <a:gd name="T3" fmla="*/ 975 h 1140"/>
              <a:gd name="T4" fmla="*/ 0 w 206"/>
              <a:gd name="T5" fmla="*/ 769 h 1140"/>
              <a:gd name="T6" fmla="*/ 0 w 206"/>
              <a:gd name="T7" fmla="*/ 0 h 1140"/>
            </a:gdLst>
            <a:ahLst/>
            <a:cxnLst>
              <a:cxn ang="0">
                <a:pos x="T0" y="T1"/>
              </a:cxn>
              <a:cxn ang="0">
                <a:pos x="T2" y="T3"/>
              </a:cxn>
              <a:cxn ang="0">
                <a:pos x="T4" y="T5"/>
              </a:cxn>
              <a:cxn ang="0">
                <a:pos x="T6" y="T7"/>
              </a:cxn>
            </a:cxnLst>
            <a:rect l="0" t="0" r="r" b="b"/>
            <a:pathLst>
              <a:path w="206" h="1140">
                <a:moveTo>
                  <a:pt x="206" y="1140"/>
                </a:moveTo>
                <a:lnTo>
                  <a:pt x="206" y="975"/>
                </a:lnTo>
                <a:lnTo>
                  <a:pt x="0" y="769"/>
                </a:lnTo>
                <a:lnTo>
                  <a:pt x="0" y="0"/>
                </a:lnTo>
              </a:path>
            </a:pathLst>
          </a:custGeom>
          <a:noFill/>
          <a:ln w="57150" cap="rnd">
            <a:solidFill>
              <a:srgbClr val="0C82A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05">
            <a:extLst>
              <a:ext uri="{FF2B5EF4-FFF2-40B4-BE49-F238E27FC236}">
                <a16:creationId xmlns:a16="http://schemas.microsoft.com/office/drawing/2014/main" id="{49245995-3219-9A33-2A77-BD1C31321CD9}"/>
              </a:ext>
            </a:extLst>
          </p:cNvPr>
          <p:cNvSpPr>
            <a:spLocks/>
          </p:cNvSpPr>
          <p:nvPr/>
        </p:nvSpPr>
        <p:spPr bwMode="auto">
          <a:xfrm rot="10800000" flipH="1">
            <a:off x="8604979" y="5839804"/>
            <a:ext cx="6038121" cy="1104912"/>
          </a:xfrm>
          <a:custGeom>
            <a:avLst/>
            <a:gdLst>
              <a:gd name="T0" fmla="*/ 1011 w 1039"/>
              <a:gd name="T1" fmla="*/ 0 h 784"/>
              <a:gd name="T2" fmla="*/ 0 w 1039"/>
              <a:gd name="T3" fmla="*/ 0 h 784"/>
              <a:gd name="T4" fmla="*/ 0 w 1039"/>
              <a:gd name="T5" fmla="*/ 784 h 784"/>
              <a:gd name="T6" fmla="*/ 1011 w 1039"/>
              <a:gd name="T7" fmla="*/ 784 h 784"/>
              <a:gd name="T8" fmla="*/ 1039 w 1039"/>
              <a:gd name="T9" fmla="*/ 757 h 784"/>
              <a:gd name="T10" fmla="*/ 1039 w 1039"/>
              <a:gd name="T11" fmla="*/ 28 h 784"/>
              <a:gd name="T12" fmla="*/ 1011 w 1039"/>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1039" h="784">
                <a:moveTo>
                  <a:pt x="1011" y="0"/>
                </a:moveTo>
                <a:cubicBezTo>
                  <a:pt x="0" y="0"/>
                  <a:pt x="0" y="0"/>
                  <a:pt x="0" y="0"/>
                </a:cubicBezTo>
                <a:cubicBezTo>
                  <a:pt x="0" y="784"/>
                  <a:pt x="0" y="784"/>
                  <a:pt x="0" y="784"/>
                </a:cubicBezTo>
                <a:cubicBezTo>
                  <a:pt x="1011" y="784"/>
                  <a:pt x="1011" y="784"/>
                  <a:pt x="1011" y="784"/>
                </a:cubicBezTo>
                <a:cubicBezTo>
                  <a:pt x="1027" y="784"/>
                  <a:pt x="1039" y="772"/>
                  <a:pt x="1039" y="757"/>
                </a:cubicBezTo>
                <a:cubicBezTo>
                  <a:pt x="1039" y="28"/>
                  <a:pt x="1039" y="28"/>
                  <a:pt x="1039" y="28"/>
                </a:cubicBezTo>
                <a:cubicBezTo>
                  <a:pt x="1039" y="12"/>
                  <a:pt x="1027" y="0"/>
                  <a:pt x="1011" y="0"/>
                </a:cubicBezTo>
                <a:close/>
              </a:path>
            </a:pathLst>
          </a:custGeom>
          <a:solidFill>
            <a:srgbClr val="9EE3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06">
            <a:extLst>
              <a:ext uri="{FF2B5EF4-FFF2-40B4-BE49-F238E27FC236}">
                <a16:creationId xmlns:a16="http://schemas.microsoft.com/office/drawing/2014/main" id="{C76C3517-A362-C41E-72BF-DCC6793F7E86}"/>
              </a:ext>
            </a:extLst>
          </p:cNvPr>
          <p:cNvSpPr>
            <a:spLocks/>
          </p:cNvSpPr>
          <p:nvPr/>
        </p:nvSpPr>
        <p:spPr bwMode="auto">
          <a:xfrm rot="10800000" flipH="1">
            <a:off x="8560577" y="5839804"/>
            <a:ext cx="57335" cy="877824"/>
          </a:xfrm>
          <a:custGeom>
            <a:avLst/>
            <a:gdLst>
              <a:gd name="T0" fmla="*/ 27 w 48"/>
              <a:gd name="T1" fmla="*/ 0 h 784"/>
              <a:gd name="T2" fmla="*/ 0 w 48"/>
              <a:gd name="T3" fmla="*/ 28 h 784"/>
              <a:gd name="T4" fmla="*/ 0 w 48"/>
              <a:gd name="T5" fmla="*/ 757 h 784"/>
              <a:gd name="T6" fmla="*/ 27 w 48"/>
              <a:gd name="T7" fmla="*/ 784 h 784"/>
              <a:gd name="T8" fmla="*/ 48 w 48"/>
              <a:gd name="T9" fmla="*/ 784 h 784"/>
              <a:gd name="T10" fmla="*/ 48 w 48"/>
              <a:gd name="T11" fmla="*/ 0 h 784"/>
              <a:gd name="T12" fmla="*/ 27 w 48"/>
              <a:gd name="T13" fmla="*/ 0 h 784"/>
            </a:gdLst>
            <a:ahLst/>
            <a:cxnLst>
              <a:cxn ang="0">
                <a:pos x="T0" y="T1"/>
              </a:cxn>
              <a:cxn ang="0">
                <a:pos x="T2" y="T3"/>
              </a:cxn>
              <a:cxn ang="0">
                <a:pos x="T4" y="T5"/>
              </a:cxn>
              <a:cxn ang="0">
                <a:pos x="T6" y="T7"/>
              </a:cxn>
              <a:cxn ang="0">
                <a:pos x="T8" y="T9"/>
              </a:cxn>
              <a:cxn ang="0">
                <a:pos x="T10" y="T11"/>
              </a:cxn>
              <a:cxn ang="0">
                <a:pos x="T12" y="T13"/>
              </a:cxn>
            </a:cxnLst>
            <a:rect l="0" t="0" r="r" b="b"/>
            <a:pathLst>
              <a:path w="48" h="784">
                <a:moveTo>
                  <a:pt x="27" y="0"/>
                </a:moveTo>
                <a:cubicBezTo>
                  <a:pt x="12" y="0"/>
                  <a:pt x="0" y="12"/>
                  <a:pt x="0" y="28"/>
                </a:cubicBezTo>
                <a:cubicBezTo>
                  <a:pt x="0" y="757"/>
                  <a:pt x="0" y="757"/>
                  <a:pt x="0" y="757"/>
                </a:cubicBezTo>
                <a:cubicBezTo>
                  <a:pt x="0" y="772"/>
                  <a:pt x="12" y="784"/>
                  <a:pt x="27" y="784"/>
                </a:cubicBezTo>
                <a:cubicBezTo>
                  <a:pt x="48" y="784"/>
                  <a:pt x="48" y="784"/>
                  <a:pt x="48" y="784"/>
                </a:cubicBezTo>
                <a:cubicBezTo>
                  <a:pt x="48" y="0"/>
                  <a:pt x="48" y="0"/>
                  <a:pt x="48" y="0"/>
                </a:cubicBezTo>
                <a:lnTo>
                  <a:pt x="27" y="0"/>
                </a:lnTo>
                <a:close/>
              </a:path>
            </a:pathLst>
          </a:custGeom>
          <a:solidFill>
            <a:srgbClr val="34B8E0"/>
          </a:solidFill>
          <a:ln w="9525">
            <a:solidFill>
              <a:srgbClr val="34B8E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Oval 107">
            <a:extLst>
              <a:ext uri="{FF2B5EF4-FFF2-40B4-BE49-F238E27FC236}">
                <a16:creationId xmlns:a16="http://schemas.microsoft.com/office/drawing/2014/main" id="{E7933E05-8FAC-E557-AEEF-DAA8DDEB8A29}"/>
              </a:ext>
            </a:extLst>
          </p:cNvPr>
          <p:cNvSpPr>
            <a:spLocks noChangeArrowheads="1"/>
          </p:cNvSpPr>
          <p:nvPr/>
        </p:nvSpPr>
        <p:spPr bwMode="auto">
          <a:xfrm rot="10800000" flipH="1">
            <a:off x="8435987" y="6717629"/>
            <a:ext cx="112064" cy="112064"/>
          </a:xfrm>
          <a:prstGeom prst="ellipse">
            <a:avLst/>
          </a:prstGeom>
          <a:solidFill>
            <a:srgbClr val="0C82A6"/>
          </a:solidFill>
          <a:ln w="9525">
            <a:solidFill>
              <a:srgbClr val="0C82A6"/>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Text_4">
            <a:extLst>
              <a:ext uri="{FF2B5EF4-FFF2-40B4-BE49-F238E27FC236}">
                <a16:creationId xmlns:a16="http://schemas.microsoft.com/office/drawing/2014/main" id="{6A831607-F6C8-12B1-ABA8-EE122A03FB15}"/>
              </a:ext>
            </a:extLst>
          </p:cNvPr>
          <p:cNvSpPr/>
          <p:nvPr/>
        </p:nvSpPr>
        <p:spPr>
          <a:xfrm>
            <a:off x="8548425" y="5989203"/>
            <a:ext cx="6101309" cy="769441"/>
          </a:xfrm>
          <a:prstGeom prst="rect">
            <a:avLst/>
          </a:prstGeom>
        </p:spPr>
        <p:txBody>
          <a:bodyPr wrap="square" anchor="ctr" anchorCtr="1">
            <a:spAutoFit/>
          </a:bodyPr>
          <a:lstStyle/>
          <a:p>
            <a:pPr lvl="0" algn="ctr"/>
            <a:r>
              <a:rPr lang="en-US" sz="2200" dirty="0">
                <a:solidFill>
                  <a:schemeClr val="tx1">
                    <a:lumMod val="75000"/>
                    <a:lumOff val="25000"/>
                  </a:schemeClr>
                </a:solidFill>
                <a:latin typeface="Open Sans"/>
                <a:ea typeface="Open Sans"/>
                <a:cs typeface="Open Sans"/>
                <a:sym typeface="Open Sans"/>
              </a:rPr>
              <a:t>Adhere to licensing rules when incorporating AI-generated code into projects</a:t>
            </a:r>
          </a:p>
        </p:txBody>
      </p:sp>
      <p:sp>
        <p:nvSpPr>
          <p:cNvPr id="29" name="Rounded Rectangle 129">
            <a:extLst>
              <a:ext uri="{FF2B5EF4-FFF2-40B4-BE49-F238E27FC236}">
                <a16:creationId xmlns:a16="http://schemas.microsoft.com/office/drawing/2014/main" id="{C7B258B1-B614-63E2-4E5C-5DD90C1B9861}"/>
              </a:ext>
            </a:extLst>
          </p:cNvPr>
          <p:cNvSpPr/>
          <p:nvPr/>
        </p:nvSpPr>
        <p:spPr>
          <a:xfrm rot="18900000">
            <a:off x="7173363" y="3621505"/>
            <a:ext cx="1915039" cy="1915039"/>
          </a:xfrm>
          <a:prstGeom prst="roundRect">
            <a:avLst>
              <a:gd name="adj" fmla="val 8797"/>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Shield Tick with solid fill">
            <a:extLst>
              <a:ext uri="{FF2B5EF4-FFF2-40B4-BE49-F238E27FC236}">
                <a16:creationId xmlns:a16="http://schemas.microsoft.com/office/drawing/2014/main" id="{50D46D31-834C-5941-1705-935498658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3996" y="3733286"/>
            <a:ext cx="1728007" cy="1728007"/>
          </a:xfrm>
          <a:prstGeom prst="rect">
            <a:avLst/>
          </a:prstGeom>
        </p:spPr>
      </p:pic>
    </p:spTree>
    <p:extLst>
      <p:ext uri="{BB962C8B-B14F-4D97-AF65-F5344CB8AC3E}">
        <p14:creationId xmlns:p14="http://schemas.microsoft.com/office/powerpoint/2010/main" val="269454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63B064-C625-A262-10AB-8EE62EC8CF6A}"/>
              </a:ext>
            </a:extLst>
          </p:cNvPr>
          <p:cNvSpPr>
            <a:spLocks noGrp="1"/>
          </p:cNvSpPr>
          <p:nvPr>
            <p:ph type="body" idx="2"/>
          </p:nvPr>
        </p:nvSpPr>
        <p:spPr>
          <a:xfrm>
            <a:off x="8128000" y="3371850"/>
            <a:ext cx="7315200" cy="3600473"/>
          </a:xfrm>
        </p:spPr>
        <p:txBody>
          <a:bodyPr/>
          <a:lstStyle/>
          <a:p>
            <a:r>
              <a:rPr lang="en-US" dirty="0"/>
              <a:t>Ensuring the AI-generated code follows industry coding standards</a:t>
            </a:r>
          </a:p>
          <a:p>
            <a:r>
              <a:rPr lang="en-US" dirty="0"/>
              <a:t>Checking if AI-generated code is free from bias, security risks, and legal conflicts</a:t>
            </a:r>
          </a:p>
          <a:p>
            <a:r>
              <a:rPr lang="en-US" dirty="0"/>
              <a:t>Using AI-generated code only for non-commercial projects</a:t>
            </a:r>
          </a:p>
          <a:p>
            <a:r>
              <a:rPr lang="en-US" dirty="0"/>
              <a:t>Measuring the speed at which AI generates the code</a:t>
            </a:r>
          </a:p>
        </p:txBody>
      </p:sp>
      <p:sp>
        <p:nvSpPr>
          <p:cNvPr id="3" name="Text Placeholder 2">
            <a:extLst>
              <a:ext uri="{FF2B5EF4-FFF2-40B4-BE49-F238E27FC236}">
                <a16:creationId xmlns:a16="http://schemas.microsoft.com/office/drawing/2014/main" id="{1D8022AF-BBF3-41B0-FDE1-75237A44D84E}"/>
              </a:ext>
            </a:extLst>
          </p:cNvPr>
          <p:cNvSpPr>
            <a:spLocks noGrp="1"/>
          </p:cNvSpPr>
          <p:nvPr>
            <p:ph type="body" idx="10"/>
          </p:nvPr>
        </p:nvSpPr>
        <p:spPr>
          <a:xfrm>
            <a:off x="8128000" y="2499874"/>
            <a:ext cx="7315200" cy="771878"/>
          </a:xfrm>
        </p:spPr>
        <p:txBody>
          <a:bodyPr/>
          <a:lstStyle/>
          <a:p>
            <a:r>
              <a:rPr lang="en-US" dirty="0"/>
              <a:t>Which of the following is most important when evaluating the ethical impact of AI-generated code?</a:t>
            </a:r>
          </a:p>
        </p:txBody>
      </p:sp>
    </p:spTree>
    <p:extLst>
      <p:ext uri="{BB962C8B-B14F-4D97-AF65-F5344CB8AC3E}">
        <p14:creationId xmlns:p14="http://schemas.microsoft.com/office/powerpoint/2010/main" val="1035244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F554D72-A874-02A4-5BAA-EA1410FE7B5B}"/>
              </a:ext>
            </a:extLst>
          </p:cNvPr>
          <p:cNvSpPr>
            <a:spLocks noGrp="1"/>
          </p:cNvSpPr>
          <p:nvPr>
            <p:ph type="body" sz="quarter" idx="12"/>
          </p:nvPr>
        </p:nvSpPr>
        <p:spPr>
          <a:xfrm>
            <a:off x="1291857" y="2370300"/>
            <a:ext cx="13696999" cy="5873587"/>
          </a:xfrm>
        </p:spPr>
        <p:txBody>
          <a:bodyPr>
            <a:normAutofit/>
          </a:bodyPr>
          <a:lstStyle/>
          <a:p>
            <a:pPr>
              <a:lnSpc>
                <a:spcPct val="113999"/>
              </a:lnSpc>
            </a:pPr>
            <a:r>
              <a:rPr lang="en-US" dirty="0"/>
              <a:t>In this guided practice, you will build a simple number guessing game using Python and GitHub Copilot in VS Code. You will use inline comments and docstrings to guide Copilot in generating structured and optimized code. By the end, you will have a working game where the player tries to guess a randomly generated number within a set number of attempts. </a:t>
            </a:r>
          </a:p>
        </p:txBody>
      </p:sp>
      <p:sp>
        <p:nvSpPr>
          <p:cNvPr id="6" name="Text Placeholder 5">
            <a:extLst>
              <a:ext uri="{FF2B5EF4-FFF2-40B4-BE49-F238E27FC236}">
                <a16:creationId xmlns:a16="http://schemas.microsoft.com/office/drawing/2014/main" id="{8CFA936E-F93E-38EE-0E1D-E450CCDDC3B1}"/>
              </a:ext>
            </a:extLst>
          </p:cNvPr>
          <p:cNvSpPr>
            <a:spLocks noGrp="1"/>
          </p:cNvSpPr>
          <p:nvPr>
            <p:ph type="body" sz="quarter" idx="14"/>
          </p:nvPr>
        </p:nvSpPr>
        <p:spPr>
          <a:xfrm>
            <a:off x="13416914" y="1793560"/>
            <a:ext cx="565786" cy="574675"/>
          </a:xfrm>
        </p:spPr>
        <p:txBody>
          <a:bodyPr/>
          <a:lstStyle/>
          <a:p>
            <a:r>
              <a:rPr lang="en-IN" dirty="0"/>
              <a:t>20</a:t>
            </a:r>
          </a:p>
        </p:txBody>
      </p:sp>
    </p:spTree>
    <p:custDataLst>
      <p:tags r:id="rId1"/>
    </p:custDataLst>
    <p:extLst>
      <p:ext uri="{BB962C8B-B14F-4D97-AF65-F5344CB8AC3E}">
        <p14:creationId xmlns:p14="http://schemas.microsoft.com/office/powerpoint/2010/main" val="40890609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91D3C2-4A93-BCCC-0687-6FCDEF8B32AA}"/>
              </a:ext>
            </a:extLst>
          </p:cNvPr>
          <p:cNvSpPr>
            <a:spLocks noGrp="1"/>
          </p:cNvSpPr>
          <p:nvPr>
            <p:ph type="body" sz="quarter" idx="19"/>
          </p:nvPr>
        </p:nvSpPr>
        <p:spPr>
          <a:xfrm>
            <a:off x="734790" y="1980938"/>
            <a:ext cx="9632528" cy="4312847"/>
          </a:xfrm>
        </p:spPr>
        <p:txBody>
          <a:bodyPr/>
          <a:lstStyle/>
          <a:p>
            <a:r>
              <a:rPr lang="en-US" dirty="0"/>
              <a:t>AI-powered coding tools like GitHub Copilot assist in writing, optimizing, and debugging code, enhancing efficiency and reducing manual effort.</a:t>
            </a:r>
          </a:p>
          <a:p>
            <a:r>
              <a:rPr lang="en-US" dirty="0"/>
              <a:t>Effective AI prompting techniques improve code generation by providing clear, structured, and contextual instructions.</a:t>
            </a:r>
          </a:p>
          <a:p>
            <a:r>
              <a:rPr lang="en-US" dirty="0"/>
              <a:t>Evaluation of AI-generated code ensures accuracy, security, and maintainability, requiring manual review and testing.</a:t>
            </a:r>
          </a:p>
          <a:p>
            <a:r>
              <a:rPr lang="en-US" dirty="0"/>
              <a:t>Ethical and legal considerations in AI-assisted coding highlight the importance of responsible usage, bias detection, and adherence to licensing rules.</a:t>
            </a:r>
          </a:p>
        </p:txBody>
      </p:sp>
    </p:spTree>
    <p:custDataLst>
      <p:tags r:id="rId1"/>
    </p:custDataLst>
    <p:extLst>
      <p:ext uri="{BB962C8B-B14F-4D97-AF65-F5344CB8AC3E}">
        <p14:creationId xmlns:p14="http://schemas.microsoft.com/office/powerpoint/2010/main" val="24754131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185818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0E9E5AF-A66C-DDA5-D954-3EF9E26E87CB}"/>
              </a:ext>
            </a:extLst>
          </p:cNvPr>
          <p:cNvSpPr>
            <a:spLocks noGrp="1"/>
          </p:cNvSpPr>
          <p:nvPr>
            <p:ph type="body" idx="10"/>
          </p:nvPr>
        </p:nvSpPr>
        <p:spPr>
          <a:xfrm>
            <a:off x="839577" y="1512833"/>
            <a:ext cx="14576846" cy="903776"/>
          </a:xfrm>
        </p:spPr>
        <p:txBody>
          <a:bodyPr>
            <a:normAutofit/>
          </a:bodyPr>
          <a:lstStyle/>
          <a:p>
            <a:r>
              <a:rPr lang="en-US">
                <a:solidFill>
                  <a:srgbClr val="404040"/>
                </a:solidFill>
                <a:latin typeface="Open Sans" pitchFamily="2" charset="0"/>
              </a:rPr>
              <a:t>This</a:t>
            </a:r>
            <a:r>
              <a:rPr lang="en-US" dirty="0">
                <a:solidFill>
                  <a:srgbClr val="404040"/>
                </a:solidFill>
                <a:latin typeface="Open Sans" pitchFamily="2" charset="0"/>
              </a:rPr>
              <a:t> helps developers write, optimize, and debug code, making the software development process faster and more efficient.</a:t>
            </a:r>
            <a:endParaRPr lang="en-IN" dirty="0">
              <a:solidFill>
                <a:srgbClr val="404040"/>
              </a:solidFill>
              <a:latin typeface="Open Sans" pitchFamily="2" charset="0"/>
            </a:endParaRPr>
          </a:p>
        </p:txBody>
      </p:sp>
      <p:sp>
        <p:nvSpPr>
          <p:cNvPr id="5" name="Title 4">
            <a:extLst>
              <a:ext uri="{FF2B5EF4-FFF2-40B4-BE49-F238E27FC236}">
                <a16:creationId xmlns:a16="http://schemas.microsoft.com/office/drawing/2014/main" id="{AF6B602B-9F4F-69B0-80AF-800AAAC37E45}"/>
              </a:ext>
            </a:extLst>
          </p:cNvPr>
          <p:cNvSpPr>
            <a:spLocks noGrp="1"/>
          </p:cNvSpPr>
          <p:nvPr>
            <p:ph type="title"/>
          </p:nvPr>
        </p:nvSpPr>
        <p:spPr/>
        <p:txBody>
          <a:bodyPr/>
          <a:lstStyle/>
          <a:p>
            <a:r>
              <a:rPr lang="en-US" b="1" dirty="0"/>
              <a:t>AI-Powered Code Generation</a:t>
            </a:r>
          </a:p>
        </p:txBody>
      </p:sp>
      <p:sp>
        <p:nvSpPr>
          <p:cNvPr id="24" name="Brandline_LVC">
            <a:extLst>
              <a:ext uri="{FF2B5EF4-FFF2-40B4-BE49-F238E27FC236}">
                <a16:creationId xmlns:a16="http://schemas.microsoft.com/office/drawing/2014/main" id="{F1EF2662-A0A3-D71C-7544-0CAB70182F54}"/>
              </a:ext>
            </a:extLst>
          </p:cNvPr>
          <p:cNvSpPr/>
          <p:nvPr/>
        </p:nvSpPr>
        <p:spPr>
          <a:xfrm>
            <a:off x="4753973" y="816324"/>
            <a:ext cx="674972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331EE35C-7EC9-02A4-6B31-EC403DAB81E6}"/>
              </a:ext>
            </a:extLst>
          </p:cNvPr>
          <p:cNvPicPr>
            <a:picLocks noChangeAspect="1"/>
          </p:cNvPicPr>
          <p:nvPr/>
        </p:nvPicPr>
        <p:blipFill>
          <a:blip r:embed="rId4"/>
          <a:stretch>
            <a:fillRect/>
          </a:stretch>
        </p:blipFill>
        <p:spPr>
          <a:xfrm>
            <a:off x="4759337" y="2659205"/>
            <a:ext cx="6762038" cy="4782581"/>
          </a:xfrm>
          <a:prstGeom prst="rect">
            <a:avLst/>
          </a:prstGeom>
        </p:spPr>
      </p:pic>
    </p:spTree>
    <p:custDataLst>
      <p:tags r:id="rId1"/>
    </p:custDataLst>
    <p:extLst>
      <p:ext uri="{BB962C8B-B14F-4D97-AF65-F5344CB8AC3E}">
        <p14:creationId xmlns:p14="http://schemas.microsoft.com/office/powerpoint/2010/main" val="5473909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561C09-1133-A2F5-478C-395599F9C476}"/>
              </a:ext>
            </a:extLst>
          </p:cNvPr>
          <p:cNvSpPr>
            <a:spLocks noGrp="1"/>
          </p:cNvSpPr>
          <p:nvPr>
            <p:ph type="title"/>
          </p:nvPr>
        </p:nvSpPr>
        <p:spPr/>
        <p:txBody>
          <a:bodyPr/>
          <a:lstStyle/>
          <a:p>
            <a:r>
              <a:rPr lang="en-US" b="1" dirty="0"/>
              <a:t>AI-Powered Code Generation</a:t>
            </a:r>
            <a:endParaRPr lang="en-US" dirty="0"/>
          </a:p>
        </p:txBody>
      </p:sp>
      <p:sp>
        <p:nvSpPr>
          <p:cNvPr id="6" name="Brandline_LVC">
            <a:extLst>
              <a:ext uri="{FF2B5EF4-FFF2-40B4-BE49-F238E27FC236}">
                <a16:creationId xmlns:a16="http://schemas.microsoft.com/office/drawing/2014/main" id="{2A8E8665-1161-5EAD-135A-F70603F32E2E}"/>
              </a:ext>
            </a:extLst>
          </p:cNvPr>
          <p:cNvSpPr/>
          <p:nvPr/>
        </p:nvSpPr>
        <p:spPr>
          <a:xfrm>
            <a:off x="4753973" y="816324"/>
            <a:ext cx="674972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_1">
            <a:extLst>
              <a:ext uri="{FF2B5EF4-FFF2-40B4-BE49-F238E27FC236}">
                <a16:creationId xmlns:a16="http://schemas.microsoft.com/office/drawing/2014/main" id="{C7079163-1DE0-D270-F43B-BF2B5240A413}"/>
              </a:ext>
            </a:extLst>
          </p:cNvPr>
          <p:cNvSpPr/>
          <p:nvPr/>
        </p:nvSpPr>
        <p:spPr>
          <a:xfrm>
            <a:off x="2344420" y="2934436"/>
            <a:ext cx="11567160" cy="1110681"/>
          </a:xfrm>
          <a:prstGeom prst="roundRect">
            <a:avLst>
              <a:gd name="adj" fmla="val 14977"/>
            </a:avLst>
          </a:prstGeom>
          <a:solidFill>
            <a:srgbClr val="D3ECED"/>
          </a:solidFill>
          <a:ln>
            <a:noFill/>
          </a:ln>
        </p:spPr>
        <p:txBody>
          <a:bodyPr spcFirstLastPara="1" wrap="square" lIns="216000" tIns="180000" rIns="91425" bIns="45700" anchor="ctr"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0" i="0" u="none" strike="noStrike" cap="none" dirty="0">
                <a:solidFill>
                  <a:srgbClr val="404040"/>
                </a:solidFill>
                <a:latin typeface="Open Sans" pitchFamily="2" charset="0"/>
                <a:ea typeface="Open Sans"/>
                <a:cs typeface="Open Sans"/>
                <a:sym typeface="Open Sans"/>
              </a:rPr>
              <a:t>AI-driven tools assist developers by generating, optimizing, and refining code using machine learning. This reduces manual effort and enhances efficiency.</a:t>
            </a:r>
          </a:p>
        </p:txBody>
      </p:sp>
      <p:sp>
        <p:nvSpPr>
          <p:cNvPr id="3" name="T_Text_1">
            <a:extLst>
              <a:ext uri="{FF2B5EF4-FFF2-40B4-BE49-F238E27FC236}">
                <a16:creationId xmlns:a16="http://schemas.microsoft.com/office/drawing/2014/main" id="{D66C2FF1-128D-E1A0-2119-2095CFA14FE3}"/>
              </a:ext>
            </a:extLst>
          </p:cNvPr>
          <p:cNvSpPr/>
          <p:nvPr/>
        </p:nvSpPr>
        <p:spPr>
          <a:xfrm>
            <a:off x="2344420" y="2244700"/>
            <a:ext cx="4600076" cy="825881"/>
          </a:xfrm>
          <a:prstGeom prst="roundRect">
            <a:avLst>
              <a:gd name="adj" fmla="val 16667"/>
            </a:avLst>
          </a:prstGeom>
          <a:solidFill>
            <a:srgbClr val="378589"/>
          </a:solidFill>
          <a:ln w="38100">
            <a:noFill/>
          </a:ln>
        </p:spPr>
        <p:txBody>
          <a:bodyPr spcFirstLastPara="1" wrap="square" lIns="91425" tIns="45700" rIns="91425" bIns="45700" anchor="ctr" anchorCtr="1">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dirty="0">
                <a:solidFill>
                  <a:schemeClr val="lt1"/>
                </a:solidFill>
                <a:latin typeface="Open Sans"/>
                <a:ea typeface="Open Sans"/>
                <a:cs typeface="Open Sans"/>
                <a:sym typeface="Open Sans"/>
              </a:rPr>
              <a:t>What is AI-powered </a:t>
            </a:r>
            <a:r>
              <a:rPr lang="en-US" sz="2200" b="1" dirty="0">
                <a:solidFill>
                  <a:schemeClr val="lt1"/>
                </a:solidFill>
                <a:latin typeface="Open Sans"/>
                <a:ea typeface="Open Sans"/>
                <a:cs typeface="Open Sans"/>
                <a:sym typeface="Open Sans"/>
              </a:rPr>
              <a:t>c</a:t>
            </a:r>
            <a:r>
              <a:rPr lang="en-US" sz="2200" b="1" i="0" u="none" strike="noStrike" cap="none" dirty="0">
                <a:solidFill>
                  <a:schemeClr val="lt1"/>
                </a:solidFill>
                <a:latin typeface="Open Sans"/>
                <a:ea typeface="Open Sans"/>
                <a:cs typeface="Open Sans"/>
                <a:sym typeface="Open Sans"/>
              </a:rPr>
              <a:t>oding?</a:t>
            </a:r>
            <a:endParaRPr sz="1400" b="0" i="0" u="none" strike="noStrike" cap="none" dirty="0">
              <a:solidFill>
                <a:srgbClr val="000000"/>
              </a:solidFill>
              <a:latin typeface="Arial"/>
              <a:ea typeface="Arial"/>
              <a:cs typeface="Arial"/>
              <a:sym typeface="Arial"/>
            </a:endParaRPr>
          </a:p>
        </p:txBody>
      </p:sp>
      <p:sp>
        <p:nvSpPr>
          <p:cNvPr id="5" name="Text_2">
            <a:extLst>
              <a:ext uri="{FF2B5EF4-FFF2-40B4-BE49-F238E27FC236}">
                <a16:creationId xmlns:a16="http://schemas.microsoft.com/office/drawing/2014/main" id="{F62F7141-9BF8-7ADB-FA4A-F001F6AD6494}"/>
              </a:ext>
            </a:extLst>
          </p:cNvPr>
          <p:cNvSpPr/>
          <p:nvPr/>
        </p:nvSpPr>
        <p:spPr>
          <a:xfrm>
            <a:off x="2344420" y="4896847"/>
            <a:ext cx="11567160" cy="1110681"/>
          </a:xfrm>
          <a:prstGeom prst="roundRect">
            <a:avLst>
              <a:gd name="adj" fmla="val 14977"/>
            </a:avLst>
          </a:prstGeom>
          <a:solidFill>
            <a:srgbClr val="D3ECED"/>
          </a:solidFill>
          <a:ln>
            <a:noFill/>
          </a:ln>
        </p:spPr>
        <p:txBody>
          <a:bodyPr spcFirstLastPara="1" wrap="square" lIns="216000" tIns="180000" rIns="91425" bIns="45700" anchor="ctr" anchorCtr="0">
            <a:noAutofit/>
          </a:bodyPr>
          <a:lstStyle/>
          <a:p>
            <a:pPr>
              <a:lnSpc>
                <a:spcPct val="115000"/>
              </a:lnSpc>
            </a:pPr>
            <a:r>
              <a:rPr lang="en-US" sz="2200" dirty="0">
                <a:solidFill>
                  <a:srgbClr val="404040"/>
                </a:solidFill>
                <a:latin typeface="Open Sans" pitchFamily="2" charset="0"/>
                <a:ea typeface="Open Sans"/>
                <a:cs typeface="Open Sans"/>
                <a:sym typeface="Open Sans"/>
              </a:rPr>
              <a:t>AI analyzes code structures, predicts the next logical sequence, and suggests improvements based on recognized patterns and best practices.</a:t>
            </a:r>
          </a:p>
        </p:txBody>
      </p:sp>
      <p:sp>
        <p:nvSpPr>
          <p:cNvPr id="19" name="T_Text_2">
            <a:extLst>
              <a:ext uri="{FF2B5EF4-FFF2-40B4-BE49-F238E27FC236}">
                <a16:creationId xmlns:a16="http://schemas.microsoft.com/office/drawing/2014/main" id="{C31E4448-EFC3-1F25-5BC4-4E8880984142}"/>
              </a:ext>
            </a:extLst>
          </p:cNvPr>
          <p:cNvSpPr/>
          <p:nvPr/>
        </p:nvSpPr>
        <p:spPr>
          <a:xfrm>
            <a:off x="2344420" y="4207111"/>
            <a:ext cx="4600076" cy="825881"/>
          </a:xfrm>
          <a:prstGeom prst="roundRect">
            <a:avLst>
              <a:gd name="adj" fmla="val 16667"/>
            </a:avLst>
          </a:prstGeom>
          <a:solidFill>
            <a:srgbClr val="378589"/>
          </a:solidFill>
          <a:ln>
            <a:noFill/>
          </a:ln>
        </p:spPr>
        <p:txBody>
          <a:bodyPr spcFirstLastPara="1" wrap="square" lIns="91425" tIns="45700" rIns="91425" bIns="45700" anchor="ctr" anchorCtr="1">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dirty="0">
                <a:solidFill>
                  <a:schemeClr val="lt1"/>
                </a:solidFill>
                <a:latin typeface="Open Sans"/>
                <a:ea typeface="Open Sans"/>
                <a:cs typeface="Open Sans"/>
                <a:sym typeface="Open Sans"/>
              </a:rPr>
              <a:t>How it works</a:t>
            </a:r>
            <a:endParaRPr sz="1400" b="0" i="0" u="none" strike="noStrike" cap="none" dirty="0">
              <a:solidFill>
                <a:srgbClr val="000000"/>
              </a:solidFill>
              <a:latin typeface="Arial"/>
              <a:ea typeface="Arial"/>
              <a:cs typeface="Arial"/>
              <a:sym typeface="Arial"/>
            </a:endParaRPr>
          </a:p>
        </p:txBody>
      </p:sp>
      <p:sp>
        <p:nvSpPr>
          <p:cNvPr id="20" name="Text_3">
            <a:extLst>
              <a:ext uri="{FF2B5EF4-FFF2-40B4-BE49-F238E27FC236}">
                <a16:creationId xmlns:a16="http://schemas.microsoft.com/office/drawing/2014/main" id="{378B204A-415C-5F53-5C00-0ED9C5FAC4E8}"/>
              </a:ext>
            </a:extLst>
          </p:cNvPr>
          <p:cNvSpPr/>
          <p:nvPr/>
        </p:nvSpPr>
        <p:spPr>
          <a:xfrm>
            <a:off x="2344420" y="6859259"/>
            <a:ext cx="11567160" cy="1110681"/>
          </a:xfrm>
          <a:prstGeom prst="roundRect">
            <a:avLst>
              <a:gd name="adj" fmla="val 14977"/>
            </a:avLst>
          </a:prstGeom>
          <a:solidFill>
            <a:srgbClr val="D3ECED"/>
          </a:solidFill>
          <a:ln>
            <a:noFill/>
          </a:ln>
        </p:spPr>
        <p:txBody>
          <a:bodyPr spcFirstLastPara="1" wrap="square" lIns="216000" tIns="180000" rIns="91425" bIns="45700" anchor="ctr" anchorCtr="0">
            <a:noAutofit/>
          </a:bodyPr>
          <a:lstStyle/>
          <a:p>
            <a:pPr>
              <a:lnSpc>
                <a:spcPct val="115000"/>
              </a:lnSpc>
              <a:buSzPts val="2200"/>
            </a:pPr>
            <a:r>
              <a:rPr lang="en-US" sz="2200" b="0" i="0" u="none" strike="noStrike" cap="none" dirty="0">
                <a:solidFill>
                  <a:srgbClr val="404040"/>
                </a:solidFill>
                <a:latin typeface="Open Sans" pitchFamily="2" charset="0"/>
                <a:ea typeface="Open Sans"/>
                <a:cs typeface="Open Sans"/>
                <a:sym typeface="Open Sans"/>
              </a:rPr>
              <a:t>AI accelerates development by automating repetitive tasks, reducing errors and enabling faster debugging, thus boosting productivity.</a:t>
            </a:r>
          </a:p>
        </p:txBody>
      </p:sp>
      <p:sp>
        <p:nvSpPr>
          <p:cNvPr id="21" name="T_Text_3">
            <a:extLst>
              <a:ext uri="{FF2B5EF4-FFF2-40B4-BE49-F238E27FC236}">
                <a16:creationId xmlns:a16="http://schemas.microsoft.com/office/drawing/2014/main" id="{CD580664-5F9B-02AB-04AE-2509684E5D99}"/>
              </a:ext>
            </a:extLst>
          </p:cNvPr>
          <p:cNvSpPr/>
          <p:nvPr/>
        </p:nvSpPr>
        <p:spPr>
          <a:xfrm>
            <a:off x="2344420" y="6169523"/>
            <a:ext cx="4600076" cy="825881"/>
          </a:xfrm>
          <a:prstGeom prst="roundRect">
            <a:avLst>
              <a:gd name="adj" fmla="val 16667"/>
            </a:avLst>
          </a:prstGeom>
          <a:solidFill>
            <a:srgbClr val="378589"/>
          </a:solidFill>
          <a:ln>
            <a:noFill/>
          </a:ln>
        </p:spPr>
        <p:txBody>
          <a:bodyPr spcFirstLastPara="1" wrap="square" lIns="91425" tIns="45700" rIns="91425" bIns="45700" anchor="ctr" anchorCtr="1">
            <a:noAutofit/>
          </a:bodyPr>
          <a:lstStyle/>
          <a:p>
            <a:pPr marL="0" marR="0" lvl="0" indent="0" algn="ctr" rtl="0">
              <a:lnSpc>
                <a:spcPct val="114000"/>
              </a:lnSpc>
              <a:spcBef>
                <a:spcPts val="0"/>
              </a:spcBef>
              <a:spcAft>
                <a:spcPts val="0"/>
              </a:spcAft>
              <a:buClr>
                <a:srgbClr val="000000"/>
              </a:buClr>
              <a:buSzPts val="2200"/>
              <a:buFont typeface="Arial"/>
              <a:buNone/>
            </a:pPr>
            <a:r>
              <a:rPr lang="en-US" sz="2200" b="1" i="0" u="none" strike="noStrike" cap="none" dirty="0">
                <a:solidFill>
                  <a:schemeClr val="lt1"/>
                </a:solidFill>
                <a:latin typeface="Open Sans"/>
                <a:ea typeface="Open Sans"/>
                <a:cs typeface="Open Sans"/>
                <a:sym typeface="Open Sans"/>
              </a:rPr>
              <a:t>Why it matters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874379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7B1907-CA10-D61C-4548-3C42C5AFE823}"/>
              </a:ext>
            </a:extLst>
          </p:cNvPr>
          <p:cNvSpPr>
            <a:spLocks noGrp="1"/>
          </p:cNvSpPr>
          <p:nvPr>
            <p:ph type="body" idx="10"/>
          </p:nvPr>
        </p:nvSpPr>
        <p:spPr/>
        <p:txBody>
          <a:bodyPr/>
          <a:lstStyle/>
          <a:p>
            <a:r>
              <a:rPr lang="en-US" dirty="0"/>
              <a:t>Here are the key benefits of using AI for code generation:</a:t>
            </a:r>
          </a:p>
        </p:txBody>
      </p:sp>
      <p:sp>
        <p:nvSpPr>
          <p:cNvPr id="4" name="Title 3">
            <a:extLst>
              <a:ext uri="{FF2B5EF4-FFF2-40B4-BE49-F238E27FC236}">
                <a16:creationId xmlns:a16="http://schemas.microsoft.com/office/drawing/2014/main" id="{B22743DF-A3AD-4113-14FE-37D7A7062D3C}"/>
              </a:ext>
            </a:extLst>
          </p:cNvPr>
          <p:cNvSpPr>
            <a:spLocks noGrp="1"/>
          </p:cNvSpPr>
          <p:nvPr>
            <p:ph type="title"/>
          </p:nvPr>
        </p:nvSpPr>
        <p:spPr/>
        <p:txBody>
          <a:bodyPr>
            <a:normAutofit/>
          </a:bodyPr>
          <a:lstStyle/>
          <a:p>
            <a:r>
              <a:rPr lang="en-US" b="1" dirty="0"/>
              <a:t>Why Use AI for Code Generation?</a:t>
            </a:r>
            <a:endParaRPr lang="en-US" dirty="0"/>
          </a:p>
        </p:txBody>
      </p:sp>
      <p:sp>
        <p:nvSpPr>
          <p:cNvPr id="6" name="Brandline_LVC">
            <a:extLst>
              <a:ext uri="{FF2B5EF4-FFF2-40B4-BE49-F238E27FC236}">
                <a16:creationId xmlns:a16="http://schemas.microsoft.com/office/drawing/2014/main" id="{AD31E3AC-319E-D65C-C578-FE2328EC608D}"/>
              </a:ext>
            </a:extLst>
          </p:cNvPr>
          <p:cNvSpPr/>
          <p:nvPr/>
        </p:nvSpPr>
        <p:spPr>
          <a:xfrm>
            <a:off x="4483100" y="816324"/>
            <a:ext cx="72906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Google Shape;498;p28">
            <a:extLst>
              <a:ext uri="{FF2B5EF4-FFF2-40B4-BE49-F238E27FC236}">
                <a16:creationId xmlns:a16="http://schemas.microsoft.com/office/drawing/2014/main" id="{7B2B78E1-967C-54BD-F3B1-2F61910019DD}"/>
              </a:ext>
            </a:extLst>
          </p:cNvPr>
          <p:cNvSpPr/>
          <p:nvPr/>
        </p:nvSpPr>
        <p:spPr>
          <a:xfrm>
            <a:off x="8210762" y="5461396"/>
            <a:ext cx="1490733" cy="1490733"/>
          </a:xfrm>
          <a:custGeom>
            <a:avLst/>
            <a:gdLst/>
            <a:ahLst/>
            <a:cxnLst/>
            <a:rect l="l" t="t" r="r" b="b"/>
            <a:pathLst>
              <a:path w="21600" h="21600" extrusionOk="0">
                <a:moveTo>
                  <a:pt x="10197" y="16838"/>
                </a:moveTo>
                <a:lnTo>
                  <a:pt x="10197" y="14959"/>
                </a:lnTo>
                <a:cubicBezTo>
                  <a:pt x="10197" y="12327"/>
                  <a:pt x="12327" y="10197"/>
                  <a:pt x="14959" y="10197"/>
                </a:cubicBezTo>
                <a:lnTo>
                  <a:pt x="16838" y="10197"/>
                </a:lnTo>
                <a:cubicBezTo>
                  <a:pt x="19470" y="10197"/>
                  <a:pt x="21600" y="8067"/>
                  <a:pt x="21600" y="5435"/>
                </a:cubicBezTo>
                <a:lnTo>
                  <a:pt x="21600" y="4762"/>
                </a:lnTo>
                <a:cubicBezTo>
                  <a:pt x="21600" y="2130"/>
                  <a:pt x="19470" y="0"/>
                  <a:pt x="16838" y="0"/>
                </a:cubicBezTo>
                <a:lnTo>
                  <a:pt x="4762" y="0"/>
                </a:lnTo>
                <a:cubicBezTo>
                  <a:pt x="2130" y="0"/>
                  <a:pt x="0" y="2130"/>
                  <a:pt x="0" y="4762"/>
                </a:cubicBezTo>
                <a:lnTo>
                  <a:pt x="0" y="16838"/>
                </a:lnTo>
                <a:cubicBezTo>
                  <a:pt x="0" y="19470"/>
                  <a:pt x="2130" y="21600"/>
                  <a:pt x="4762" y="21600"/>
                </a:cubicBezTo>
                <a:lnTo>
                  <a:pt x="5435" y="21600"/>
                </a:lnTo>
                <a:cubicBezTo>
                  <a:pt x="8067" y="21600"/>
                  <a:pt x="10197" y="19454"/>
                  <a:pt x="10197" y="16838"/>
                </a:cubicBezTo>
                <a:close/>
              </a:path>
            </a:pathLst>
          </a:custGeom>
          <a:solidFill>
            <a:srgbClr val="5EA6CA"/>
          </a:solidFill>
          <a:ln>
            <a:noFill/>
          </a:ln>
        </p:spPr>
        <p:txBody>
          <a:bodyPr spcFirstLastPara="1" wrap="square" lIns="21425" tIns="21425" rIns="21425" bIns="21425" anchor="ctr" anchorCtr="0">
            <a:noAutofit/>
          </a:bodyPr>
          <a:lstStyle/>
          <a:p>
            <a:pPr marL="0" marR="0" lvl="0" indent="0" algn="l"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8" name="Google Shape;499;p28">
            <a:extLst>
              <a:ext uri="{FF2B5EF4-FFF2-40B4-BE49-F238E27FC236}">
                <a16:creationId xmlns:a16="http://schemas.microsoft.com/office/drawing/2014/main" id="{8B09D87C-70D0-39B7-32E8-C1C10FFB9CBC}"/>
              </a:ext>
            </a:extLst>
          </p:cNvPr>
          <p:cNvSpPr/>
          <p:nvPr/>
        </p:nvSpPr>
        <p:spPr>
          <a:xfrm>
            <a:off x="6603266" y="5461396"/>
            <a:ext cx="1490733" cy="1490733"/>
          </a:xfrm>
          <a:custGeom>
            <a:avLst/>
            <a:gdLst/>
            <a:ahLst/>
            <a:cxnLst/>
            <a:rect l="l" t="t" r="r" b="b"/>
            <a:pathLst>
              <a:path w="21600" h="21600" extrusionOk="0">
                <a:moveTo>
                  <a:pt x="11403" y="16838"/>
                </a:moveTo>
                <a:lnTo>
                  <a:pt x="11403" y="14959"/>
                </a:lnTo>
                <a:cubicBezTo>
                  <a:pt x="11403" y="12327"/>
                  <a:pt x="9273" y="10197"/>
                  <a:pt x="6641" y="10197"/>
                </a:cubicBezTo>
                <a:lnTo>
                  <a:pt x="4762" y="10197"/>
                </a:lnTo>
                <a:cubicBezTo>
                  <a:pt x="2130" y="10197"/>
                  <a:pt x="0" y="8067"/>
                  <a:pt x="0" y="5435"/>
                </a:cubicBezTo>
                <a:lnTo>
                  <a:pt x="0" y="4762"/>
                </a:lnTo>
                <a:cubicBezTo>
                  <a:pt x="0" y="2130"/>
                  <a:pt x="2130" y="0"/>
                  <a:pt x="4762" y="0"/>
                </a:cubicBezTo>
                <a:lnTo>
                  <a:pt x="16838" y="0"/>
                </a:lnTo>
                <a:cubicBezTo>
                  <a:pt x="19470" y="0"/>
                  <a:pt x="21600" y="2130"/>
                  <a:pt x="21600" y="4762"/>
                </a:cubicBezTo>
                <a:lnTo>
                  <a:pt x="21600" y="16838"/>
                </a:lnTo>
                <a:cubicBezTo>
                  <a:pt x="21600" y="19470"/>
                  <a:pt x="19470" y="21600"/>
                  <a:pt x="16838" y="21600"/>
                </a:cubicBezTo>
                <a:lnTo>
                  <a:pt x="16165" y="21600"/>
                </a:lnTo>
                <a:cubicBezTo>
                  <a:pt x="13533" y="21600"/>
                  <a:pt x="11403" y="19454"/>
                  <a:pt x="11403" y="16838"/>
                </a:cubicBezTo>
                <a:close/>
              </a:path>
            </a:pathLst>
          </a:custGeom>
          <a:solidFill>
            <a:srgbClr val="A5A832"/>
          </a:solidFill>
          <a:ln>
            <a:noFill/>
          </a:ln>
        </p:spPr>
        <p:txBody>
          <a:bodyPr spcFirstLastPara="1" wrap="square" lIns="21425" tIns="21425" rIns="21425" bIns="21425" anchor="ctr" anchorCtr="0">
            <a:noAutofit/>
          </a:bodyPr>
          <a:lstStyle/>
          <a:p>
            <a:pPr marL="0" marR="0" lvl="0" indent="0" algn="l"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9" name="Google Shape;500;p28">
            <a:extLst>
              <a:ext uri="{FF2B5EF4-FFF2-40B4-BE49-F238E27FC236}">
                <a16:creationId xmlns:a16="http://schemas.microsoft.com/office/drawing/2014/main" id="{057F2DA4-5C7B-ED09-81F1-04FB6BAEC139}"/>
              </a:ext>
            </a:extLst>
          </p:cNvPr>
          <p:cNvSpPr/>
          <p:nvPr/>
        </p:nvSpPr>
        <p:spPr>
          <a:xfrm>
            <a:off x="8765876" y="6015763"/>
            <a:ext cx="705911" cy="705911"/>
          </a:xfrm>
          <a:custGeom>
            <a:avLst/>
            <a:gdLst/>
            <a:ahLst/>
            <a:cxnLst/>
            <a:rect l="l" t="t"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rgbClr val="5EA6CA"/>
          </a:solidFill>
          <a:ln>
            <a:solidFill>
              <a:schemeClr val="bg1"/>
            </a:solidFill>
          </a:ln>
        </p:spPr>
        <p:txBody>
          <a:bodyPr spcFirstLastPara="1" wrap="square" lIns="21425" tIns="21425" rIns="21425" bIns="21425" anchor="ctr" anchorCtr="0">
            <a:noAutofit/>
          </a:bodyPr>
          <a:lstStyle/>
          <a:p>
            <a:pPr marL="0" marR="0" lvl="0" indent="0" algn="ctr" rtl="0">
              <a:spcBef>
                <a:spcPts val="0"/>
              </a:spcBef>
              <a:spcAft>
                <a:spcPts val="0"/>
              </a:spcAft>
              <a:buNone/>
            </a:pPr>
            <a:endParaRPr sz="2200" dirty="0">
              <a:solidFill>
                <a:schemeClr val="bg1"/>
              </a:solidFill>
              <a:latin typeface="+mj-lt"/>
              <a:ea typeface="Lato"/>
              <a:cs typeface="Lato"/>
              <a:sym typeface="Lato"/>
            </a:endParaRPr>
          </a:p>
        </p:txBody>
      </p:sp>
      <p:sp>
        <p:nvSpPr>
          <p:cNvPr id="10" name="Google Shape;501;p28">
            <a:extLst>
              <a:ext uri="{FF2B5EF4-FFF2-40B4-BE49-F238E27FC236}">
                <a16:creationId xmlns:a16="http://schemas.microsoft.com/office/drawing/2014/main" id="{08AFC6DA-6A88-583B-1CAE-203F166070D9}"/>
              </a:ext>
            </a:extLst>
          </p:cNvPr>
          <p:cNvSpPr/>
          <p:nvPr/>
        </p:nvSpPr>
        <p:spPr>
          <a:xfrm>
            <a:off x="6742144" y="6015763"/>
            <a:ext cx="705911" cy="705911"/>
          </a:xfrm>
          <a:custGeom>
            <a:avLst/>
            <a:gdLst/>
            <a:ahLst/>
            <a:cxnLst/>
            <a:rect l="l" t="t"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rgbClr val="A5A832"/>
          </a:solidFill>
          <a:ln>
            <a:solidFill>
              <a:schemeClr val="bg1"/>
            </a:solidFill>
          </a:ln>
        </p:spPr>
        <p:txBody>
          <a:bodyPr spcFirstLastPara="1" wrap="square" lIns="21425" tIns="21425" rIns="21425" bIns="21425" anchor="ctr" anchorCtr="0">
            <a:noAutofit/>
          </a:bodyPr>
          <a:lstStyle/>
          <a:p>
            <a:pPr marL="0" marR="0" lvl="0" indent="0" algn="ctr" rtl="0">
              <a:spcBef>
                <a:spcPts val="0"/>
              </a:spcBef>
              <a:spcAft>
                <a:spcPts val="0"/>
              </a:spcAft>
              <a:buNone/>
            </a:pPr>
            <a:endParaRPr sz="2200" dirty="0">
              <a:solidFill>
                <a:schemeClr val="bg1"/>
              </a:solidFill>
              <a:latin typeface="+mj-lt"/>
              <a:ea typeface="Lato"/>
              <a:cs typeface="Lato"/>
              <a:sym typeface="Lato"/>
            </a:endParaRPr>
          </a:p>
        </p:txBody>
      </p:sp>
      <p:sp>
        <p:nvSpPr>
          <p:cNvPr id="11" name="Google Shape;502;p28">
            <a:extLst>
              <a:ext uri="{FF2B5EF4-FFF2-40B4-BE49-F238E27FC236}">
                <a16:creationId xmlns:a16="http://schemas.microsoft.com/office/drawing/2014/main" id="{20C01631-B34F-6F29-CABC-5ADB15BB2DB6}"/>
              </a:ext>
            </a:extLst>
          </p:cNvPr>
          <p:cNvSpPr/>
          <p:nvPr/>
        </p:nvSpPr>
        <p:spPr>
          <a:xfrm>
            <a:off x="6603266" y="3538580"/>
            <a:ext cx="1490733" cy="1490733"/>
          </a:xfrm>
          <a:custGeom>
            <a:avLst/>
            <a:gdLst/>
            <a:ahLst/>
            <a:cxnLst/>
            <a:rect l="l" t="t" r="r" b="b"/>
            <a:pathLst>
              <a:path w="21600" h="21600" extrusionOk="0">
                <a:moveTo>
                  <a:pt x="11403" y="4762"/>
                </a:moveTo>
                <a:lnTo>
                  <a:pt x="11403" y="6641"/>
                </a:lnTo>
                <a:cubicBezTo>
                  <a:pt x="11403" y="9273"/>
                  <a:pt x="9273" y="11403"/>
                  <a:pt x="6641" y="11403"/>
                </a:cubicBezTo>
                <a:lnTo>
                  <a:pt x="4762" y="11403"/>
                </a:lnTo>
                <a:cubicBezTo>
                  <a:pt x="2130" y="11403"/>
                  <a:pt x="0" y="13533"/>
                  <a:pt x="0" y="16165"/>
                </a:cubicBezTo>
                <a:lnTo>
                  <a:pt x="0" y="16838"/>
                </a:lnTo>
                <a:cubicBezTo>
                  <a:pt x="0" y="19470"/>
                  <a:pt x="2130" y="21600"/>
                  <a:pt x="4762" y="21600"/>
                </a:cubicBezTo>
                <a:lnTo>
                  <a:pt x="16838" y="21600"/>
                </a:lnTo>
                <a:cubicBezTo>
                  <a:pt x="19470" y="21600"/>
                  <a:pt x="21600" y="19470"/>
                  <a:pt x="21600" y="16838"/>
                </a:cubicBezTo>
                <a:lnTo>
                  <a:pt x="21600" y="4762"/>
                </a:lnTo>
                <a:cubicBezTo>
                  <a:pt x="21600" y="2130"/>
                  <a:pt x="19470" y="0"/>
                  <a:pt x="16838" y="0"/>
                </a:cubicBezTo>
                <a:lnTo>
                  <a:pt x="16165" y="0"/>
                </a:lnTo>
                <a:cubicBezTo>
                  <a:pt x="13533" y="0"/>
                  <a:pt x="11403" y="2130"/>
                  <a:pt x="11403" y="4762"/>
                </a:cubicBezTo>
                <a:close/>
              </a:path>
            </a:pathLst>
          </a:custGeom>
          <a:solidFill>
            <a:srgbClr val="3EADB0"/>
          </a:solidFill>
          <a:ln>
            <a:noFill/>
          </a:ln>
        </p:spPr>
        <p:txBody>
          <a:bodyPr spcFirstLastPara="1" wrap="square" lIns="21425" tIns="21425" rIns="21425" bIns="21425" anchor="ctr" anchorCtr="0">
            <a:noAutofit/>
          </a:bodyPr>
          <a:lstStyle/>
          <a:p>
            <a:pPr marL="0" marR="0" lvl="0" indent="0" algn="l"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12" name="Google Shape;503;p28">
            <a:extLst>
              <a:ext uri="{FF2B5EF4-FFF2-40B4-BE49-F238E27FC236}">
                <a16:creationId xmlns:a16="http://schemas.microsoft.com/office/drawing/2014/main" id="{DFC7549C-AE3C-7C98-F8F2-A721FB2A893F}"/>
              </a:ext>
            </a:extLst>
          </p:cNvPr>
          <p:cNvSpPr/>
          <p:nvPr/>
        </p:nvSpPr>
        <p:spPr>
          <a:xfrm>
            <a:off x="8210762" y="3538580"/>
            <a:ext cx="1490733" cy="1490733"/>
          </a:xfrm>
          <a:custGeom>
            <a:avLst/>
            <a:gdLst/>
            <a:ahLst/>
            <a:cxnLst/>
            <a:rect l="l" t="t" r="r" b="b"/>
            <a:pathLst>
              <a:path w="21600" h="21600" extrusionOk="0">
                <a:moveTo>
                  <a:pt x="10197" y="4762"/>
                </a:moveTo>
                <a:lnTo>
                  <a:pt x="10197" y="6641"/>
                </a:lnTo>
                <a:cubicBezTo>
                  <a:pt x="10197" y="9273"/>
                  <a:pt x="12327" y="11403"/>
                  <a:pt x="14959" y="11403"/>
                </a:cubicBezTo>
                <a:lnTo>
                  <a:pt x="16838" y="11403"/>
                </a:lnTo>
                <a:cubicBezTo>
                  <a:pt x="19470" y="11403"/>
                  <a:pt x="21600" y="13533"/>
                  <a:pt x="21600" y="16165"/>
                </a:cubicBezTo>
                <a:lnTo>
                  <a:pt x="21600" y="16838"/>
                </a:lnTo>
                <a:cubicBezTo>
                  <a:pt x="21600" y="19470"/>
                  <a:pt x="19470" y="21600"/>
                  <a:pt x="16838" y="21600"/>
                </a:cubicBezTo>
                <a:lnTo>
                  <a:pt x="4762" y="21600"/>
                </a:lnTo>
                <a:cubicBezTo>
                  <a:pt x="2130" y="21600"/>
                  <a:pt x="0" y="19470"/>
                  <a:pt x="0" y="16838"/>
                </a:cubicBezTo>
                <a:lnTo>
                  <a:pt x="0" y="4762"/>
                </a:lnTo>
                <a:cubicBezTo>
                  <a:pt x="0" y="2130"/>
                  <a:pt x="2130" y="0"/>
                  <a:pt x="4762" y="0"/>
                </a:cubicBezTo>
                <a:lnTo>
                  <a:pt x="5435" y="0"/>
                </a:lnTo>
                <a:cubicBezTo>
                  <a:pt x="8067" y="0"/>
                  <a:pt x="10197" y="2130"/>
                  <a:pt x="10197" y="4762"/>
                </a:cubicBezTo>
                <a:close/>
              </a:path>
            </a:pathLst>
          </a:custGeom>
          <a:solidFill>
            <a:srgbClr val="F6837A"/>
          </a:solidFill>
          <a:ln>
            <a:noFill/>
          </a:ln>
        </p:spPr>
        <p:txBody>
          <a:bodyPr spcFirstLastPara="1" wrap="square" lIns="21425" tIns="21425" rIns="21425" bIns="21425" anchor="ctr" anchorCtr="0">
            <a:noAutofit/>
          </a:bodyPr>
          <a:lstStyle/>
          <a:p>
            <a:pPr marL="0" marR="0" lvl="0" indent="0" algn="l" rtl="0">
              <a:spcBef>
                <a:spcPts val="0"/>
              </a:spcBef>
              <a:spcAft>
                <a:spcPts val="0"/>
              </a:spcAft>
              <a:buNone/>
            </a:pPr>
            <a:endParaRPr sz="2200" dirty="0">
              <a:solidFill>
                <a:schemeClr val="tx1">
                  <a:lumMod val="75000"/>
                  <a:lumOff val="25000"/>
                </a:schemeClr>
              </a:solidFill>
              <a:latin typeface="+mj-lt"/>
              <a:ea typeface="Lato"/>
              <a:cs typeface="Lato"/>
              <a:sym typeface="Lato"/>
            </a:endParaRPr>
          </a:p>
        </p:txBody>
      </p:sp>
      <p:sp>
        <p:nvSpPr>
          <p:cNvPr id="13" name="Google Shape;504;p28">
            <a:extLst>
              <a:ext uri="{FF2B5EF4-FFF2-40B4-BE49-F238E27FC236}">
                <a16:creationId xmlns:a16="http://schemas.microsoft.com/office/drawing/2014/main" id="{FD7E176C-9925-21AB-AF4E-DD3F4957137B}"/>
              </a:ext>
            </a:extLst>
          </p:cNvPr>
          <p:cNvSpPr/>
          <p:nvPr/>
        </p:nvSpPr>
        <p:spPr>
          <a:xfrm>
            <a:off x="6742146" y="3649799"/>
            <a:ext cx="705911" cy="705908"/>
          </a:xfrm>
          <a:custGeom>
            <a:avLst/>
            <a:gdLst/>
            <a:ahLst/>
            <a:cxnLst/>
            <a:rect l="l" t="t"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rgbClr val="3EADB0"/>
          </a:solidFill>
          <a:ln w="12700">
            <a:solidFill>
              <a:schemeClr val="bg1"/>
            </a:solidFill>
          </a:ln>
        </p:spPr>
        <p:txBody>
          <a:bodyPr spcFirstLastPara="1" wrap="square" lIns="21425" tIns="21425" rIns="21425" bIns="21425" anchor="ctr" anchorCtr="0">
            <a:noAutofit/>
          </a:bodyPr>
          <a:lstStyle/>
          <a:p>
            <a:pPr marL="0" marR="0" lvl="0" indent="0" algn="ctr" rtl="0">
              <a:spcBef>
                <a:spcPts val="0"/>
              </a:spcBef>
              <a:spcAft>
                <a:spcPts val="0"/>
              </a:spcAft>
              <a:buNone/>
            </a:pPr>
            <a:endParaRPr sz="2200" dirty="0">
              <a:solidFill>
                <a:schemeClr val="bg1"/>
              </a:solidFill>
              <a:latin typeface="+mj-lt"/>
              <a:ea typeface="Lato"/>
              <a:cs typeface="Lato"/>
              <a:sym typeface="Lato"/>
            </a:endParaRPr>
          </a:p>
        </p:txBody>
      </p:sp>
      <p:sp>
        <p:nvSpPr>
          <p:cNvPr id="14" name="Google Shape;505;p28">
            <a:extLst>
              <a:ext uri="{FF2B5EF4-FFF2-40B4-BE49-F238E27FC236}">
                <a16:creationId xmlns:a16="http://schemas.microsoft.com/office/drawing/2014/main" id="{45D43664-78BB-A8A1-BEDD-8257D0705700}"/>
              </a:ext>
            </a:extLst>
          </p:cNvPr>
          <p:cNvSpPr/>
          <p:nvPr/>
        </p:nvSpPr>
        <p:spPr>
          <a:xfrm>
            <a:off x="8765876" y="3649799"/>
            <a:ext cx="705911" cy="705908"/>
          </a:xfrm>
          <a:custGeom>
            <a:avLst/>
            <a:gdLst/>
            <a:ahLst/>
            <a:cxnLst/>
            <a:rect l="l" t="t" r="r" b="b"/>
            <a:pathLst>
              <a:path w="21600" h="21600" extrusionOk="0">
                <a:moveTo>
                  <a:pt x="11544" y="0"/>
                </a:moveTo>
                <a:lnTo>
                  <a:pt x="10056" y="0"/>
                </a:lnTo>
                <a:cubicBezTo>
                  <a:pt x="4499" y="0"/>
                  <a:pt x="0" y="4499"/>
                  <a:pt x="0" y="10056"/>
                </a:cubicBezTo>
                <a:lnTo>
                  <a:pt x="0" y="11544"/>
                </a:lnTo>
                <a:cubicBezTo>
                  <a:pt x="0" y="17101"/>
                  <a:pt x="4499" y="21600"/>
                  <a:pt x="10056" y="21600"/>
                </a:cubicBezTo>
                <a:lnTo>
                  <a:pt x="11544" y="21600"/>
                </a:lnTo>
                <a:cubicBezTo>
                  <a:pt x="17101" y="21600"/>
                  <a:pt x="21600" y="17101"/>
                  <a:pt x="21600" y="11544"/>
                </a:cubicBezTo>
                <a:lnTo>
                  <a:pt x="21600" y="10056"/>
                </a:lnTo>
                <a:cubicBezTo>
                  <a:pt x="21600" y="4499"/>
                  <a:pt x="17101" y="0"/>
                  <a:pt x="11544" y="0"/>
                </a:cubicBezTo>
                <a:close/>
              </a:path>
            </a:pathLst>
          </a:custGeom>
          <a:solidFill>
            <a:srgbClr val="F6837A"/>
          </a:solidFill>
          <a:ln>
            <a:solidFill>
              <a:schemeClr val="bg1"/>
            </a:solidFill>
          </a:ln>
        </p:spPr>
        <p:txBody>
          <a:bodyPr spcFirstLastPara="1" wrap="square" lIns="21425" tIns="21425" rIns="21425" bIns="21425" anchor="ctr" anchorCtr="0">
            <a:noAutofit/>
          </a:bodyPr>
          <a:lstStyle/>
          <a:p>
            <a:pPr marL="0" marR="0" lvl="0" indent="0" algn="ctr" rtl="0">
              <a:spcBef>
                <a:spcPts val="0"/>
              </a:spcBef>
              <a:spcAft>
                <a:spcPts val="0"/>
              </a:spcAft>
              <a:buNone/>
            </a:pPr>
            <a:endParaRPr sz="2200" dirty="0">
              <a:solidFill>
                <a:schemeClr val="bg1"/>
              </a:solidFill>
              <a:latin typeface="+mj-lt"/>
              <a:ea typeface="Lato"/>
              <a:cs typeface="Lato"/>
              <a:sym typeface="Lato"/>
            </a:endParaRPr>
          </a:p>
        </p:txBody>
      </p:sp>
      <p:sp>
        <p:nvSpPr>
          <p:cNvPr id="15" name="Text_1">
            <a:extLst>
              <a:ext uri="{FF2B5EF4-FFF2-40B4-BE49-F238E27FC236}">
                <a16:creationId xmlns:a16="http://schemas.microsoft.com/office/drawing/2014/main" id="{3C2ED9C1-4700-546C-7AA3-9CE374C43843}"/>
              </a:ext>
            </a:extLst>
          </p:cNvPr>
          <p:cNvSpPr txBox="1"/>
          <p:nvPr/>
        </p:nvSpPr>
        <p:spPr>
          <a:xfrm>
            <a:off x="1618640" y="3972807"/>
            <a:ext cx="4388048" cy="1157817"/>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ts val="0"/>
              </a:spcBef>
              <a:spcAft>
                <a:spcPts val="0"/>
              </a:spcAft>
              <a:buNone/>
            </a:pPr>
            <a:r>
              <a:rPr lang="en-US" sz="2200" dirty="0">
                <a:solidFill>
                  <a:schemeClr val="tx1">
                    <a:lumMod val="75000"/>
                    <a:lumOff val="25000"/>
                  </a:schemeClr>
                </a:solidFill>
                <a:latin typeface="+mj-lt"/>
                <a:ea typeface="Lato"/>
                <a:cs typeface="Lato"/>
                <a:sym typeface="Lato"/>
              </a:rPr>
              <a:t>AI-powered coding significantly reduces development time by offering instant code suggestions.</a:t>
            </a:r>
            <a:endParaRPr sz="2200" dirty="0">
              <a:solidFill>
                <a:schemeClr val="tx1">
                  <a:lumMod val="75000"/>
                  <a:lumOff val="25000"/>
                </a:schemeClr>
              </a:solidFill>
              <a:latin typeface="+mj-lt"/>
              <a:ea typeface="Lato"/>
              <a:cs typeface="Lato"/>
              <a:sym typeface="Lato"/>
            </a:endParaRPr>
          </a:p>
        </p:txBody>
      </p:sp>
      <p:sp>
        <p:nvSpPr>
          <p:cNvPr id="16" name="T_Text_1">
            <a:extLst>
              <a:ext uri="{FF2B5EF4-FFF2-40B4-BE49-F238E27FC236}">
                <a16:creationId xmlns:a16="http://schemas.microsoft.com/office/drawing/2014/main" id="{E122F46A-0A7C-E17A-45FB-2308A6C849A4}"/>
              </a:ext>
            </a:extLst>
          </p:cNvPr>
          <p:cNvSpPr txBox="1"/>
          <p:nvPr/>
        </p:nvSpPr>
        <p:spPr>
          <a:xfrm>
            <a:off x="1932892" y="3539733"/>
            <a:ext cx="3834190" cy="455159"/>
          </a:xfrm>
          <a:prstGeom prst="rect">
            <a:avLst/>
          </a:prstGeom>
          <a:noFill/>
          <a:ln>
            <a:noFill/>
          </a:ln>
        </p:spPr>
        <p:txBody>
          <a:bodyPr spcFirstLastPara="1" wrap="square" lIns="68575" tIns="34275" rIns="68575" bIns="34275" anchor="b" anchorCtr="1">
            <a:spAutoFit/>
          </a:bodyPr>
          <a:lstStyle/>
          <a:p>
            <a:pPr marL="0" marR="0" lvl="0" indent="0" algn="ctr" rtl="0">
              <a:lnSpc>
                <a:spcPct val="114000"/>
              </a:lnSpc>
              <a:spcBef>
                <a:spcPts val="0"/>
              </a:spcBef>
              <a:spcAft>
                <a:spcPts val="0"/>
              </a:spcAft>
              <a:buNone/>
            </a:pPr>
            <a:r>
              <a:rPr lang="en-US" sz="2200" b="1" dirty="0">
                <a:solidFill>
                  <a:schemeClr val="tx1">
                    <a:lumMod val="75000"/>
                    <a:lumOff val="25000"/>
                  </a:schemeClr>
                </a:solidFill>
                <a:latin typeface="+mj-lt"/>
                <a:ea typeface="Ubuntu"/>
                <a:cs typeface="Ubuntu"/>
                <a:sym typeface="Ubuntu"/>
              </a:rPr>
              <a:t>Speed</a:t>
            </a:r>
            <a:endParaRPr sz="2200" dirty="0">
              <a:solidFill>
                <a:schemeClr val="tx1">
                  <a:lumMod val="75000"/>
                  <a:lumOff val="25000"/>
                </a:schemeClr>
              </a:solidFill>
              <a:latin typeface="+mj-lt"/>
            </a:endParaRPr>
          </a:p>
        </p:txBody>
      </p:sp>
      <p:sp>
        <p:nvSpPr>
          <p:cNvPr id="17" name="Text_2">
            <a:extLst>
              <a:ext uri="{FF2B5EF4-FFF2-40B4-BE49-F238E27FC236}">
                <a16:creationId xmlns:a16="http://schemas.microsoft.com/office/drawing/2014/main" id="{59B39436-C526-3DD6-FC5F-EE59D202DB66}"/>
              </a:ext>
            </a:extLst>
          </p:cNvPr>
          <p:cNvSpPr txBox="1"/>
          <p:nvPr/>
        </p:nvSpPr>
        <p:spPr>
          <a:xfrm>
            <a:off x="9973753" y="3967113"/>
            <a:ext cx="4588962" cy="1157817"/>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ts val="0"/>
              </a:spcBef>
              <a:spcAft>
                <a:spcPts val="0"/>
              </a:spcAft>
              <a:buNone/>
            </a:pPr>
            <a:r>
              <a:rPr lang="en-US" sz="2200" dirty="0">
                <a:solidFill>
                  <a:schemeClr val="tx1">
                    <a:lumMod val="75000"/>
                    <a:lumOff val="25000"/>
                  </a:schemeClr>
                </a:solidFill>
                <a:latin typeface="+mj-lt"/>
                <a:ea typeface="Lato"/>
                <a:cs typeface="Lato"/>
                <a:sym typeface="Lato"/>
              </a:rPr>
              <a:t>AI minimizes syntax errors, enforces best practices, and enhances code readability. </a:t>
            </a:r>
            <a:endParaRPr sz="2200" dirty="0">
              <a:solidFill>
                <a:schemeClr val="tx1">
                  <a:lumMod val="75000"/>
                  <a:lumOff val="25000"/>
                </a:schemeClr>
              </a:solidFill>
              <a:latin typeface="+mj-lt"/>
              <a:ea typeface="Lato"/>
              <a:cs typeface="Lato"/>
              <a:sym typeface="Lato"/>
            </a:endParaRPr>
          </a:p>
        </p:txBody>
      </p:sp>
      <p:sp>
        <p:nvSpPr>
          <p:cNvPr id="18" name="T_Text_2">
            <a:extLst>
              <a:ext uri="{FF2B5EF4-FFF2-40B4-BE49-F238E27FC236}">
                <a16:creationId xmlns:a16="http://schemas.microsoft.com/office/drawing/2014/main" id="{DE9FFC8F-486A-7AAA-C401-A0B184BFDA5E}"/>
              </a:ext>
            </a:extLst>
          </p:cNvPr>
          <p:cNvSpPr txBox="1"/>
          <p:nvPr/>
        </p:nvSpPr>
        <p:spPr>
          <a:xfrm>
            <a:off x="10450173" y="3552699"/>
            <a:ext cx="3834000" cy="455159"/>
          </a:xfrm>
          <a:prstGeom prst="rect">
            <a:avLst/>
          </a:prstGeom>
          <a:noFill/>
          <a:ln>
            <a:noFill/>
          </a:ln>
        </p:spPr>
        <p:txBody>
          <a:bodyPr spcFirstLastPara="1" wrap="square" lIns="68575" tIns="34275" rIns="68575" bIns="34275" anchor="b" anchorCtr="1">
            <a:spAutoFit/>
          </a:bodyPr>
          <a:lstStyle/>
          <a:p>
            <a:pPr marL="0" marR="0" lvl="0" indent="0" algn="ctr" rtl="0">
              <a:lnSpc>
                <a:spcPct val="114000"/>
              </a:lnSpc>
              <a:spcBef>
                <a:spcPts val="0"/>
              </a:spcBef>
              <a:spcAft>
                <a:spcPts val="0"/>
              </a:spcAft>
              <a:buNone/>
            </a:pPr>
            <a:r>
              <a:rPr lang="en-US" sz="2200" b="1" dirty="0">
                <a:solidFill>
                  <a:schemeClr val="tx1">
                    <a:lumMod val="75000"/>
                    <a:lumOff val="25000"/>
                  </a:schemeClr>
                </a:solidFill>
                <a:latin typeface="+mj-lt"/>
                <a:ea typeface="Ubuntu"/>
                <a:cs typeface="Ubuntu"/>
                <a:sym typeface="Ubuntu"/>
              </a:rPr>
              <a:t>Efficiency</a:t>
            </a:r>
            <a:endParaRPr sz="2200" dirty="0">
              <a:solidFill>
                <a:schemeClr val="tx1">
                  <a:lumMod val="75000"/>
                  <a:lumOff val="25000"/>
                </a:schemeClr>
              </a:solidFill>
              <a:latin typeface="+mj-lt"/>
            </a:endParaRPr>
          </a:p>
        </p:txBody>
      </p:sp>
      <p:sp>
        <p:nvSpPr>
          <p:cNvPr id="19" name="Text_4">
            <a:extLst>
              <a:ext uri="{FF2B5EF4-FFF2-40B4-BE49-F238E27FC236}">
                <a16:creationId xmlns:a16="http://schemas.microsoft.com/office/drawing/2014/main" id="{8778D580-836D-EBA3-4E23-71775028F274}"/>
              </a:ext>
            </a:extLst>
          </p:cNvPr>
          <p:cNvSpPr txBox="1"/>
          <p:nvPr/>
        </p:nvSpPr>
        <p:spPr>
          <a:xfrm>
            <a:off x="1622451" y="6162047"/>
            <a:ext cx="4529717" cy="1543756"/>
          </a:xfrm>
          <a:prstGeom prst="rect">
            <a:avLst/>
          </a:prstGeom>
          <a:noFill/>
          <a:ln>
            <a:noFill/>
          </a:ln>
        </p:spPr>
        <p:txBody>
          <a:bodyPr spcFirstLastPara="1" wrap="square" lIns="0" tIns="0" rIns="0" bIns="0" anchor="t" anchorCtr="1">
            <a:spAutoFit/>
          </a:bodyPr>
          <a:lstStyle/>
          <a:p>
            <a:pPr marL="0" marR="0" lvl="0" indent="0" algn="ctr" rtl="0">
              <a:lnSpc>
                <a:spcPct val="114000"/>
              </a:lnSpc>
              <a:spcBef>
                <a:spcPts val="0"/>
              </a:spcBef>
              <a:spcAft>
                <a:spcPts val="0"/>
              </a:spcAft>
              <a:buNone/>
            </a:pPr>
            <a:r>
              <a:rPr lang="en-US" sz="2200" dirty="0">
                <a:solidFill>
                  <a:schemeClr val="tx1">
                    <a:lumMod val="75000"/>
                    <a:lumOff val="25000"/>
                  </a:schemeClr>
                </a:solidFill>
                <a:latin typeface="+mj-lt"/>
                <a:ea typeface="Lato"/>
                <a:cs typeface="Lato"/>
                <a:sym typeface="Lato"/>
              </a:rPr>
              <a:t>AI enables developers to spend more time solving problems and less time on mundane coding tasks.</a:t>
            </a:r>
          </a:p>
        </p:txBody>
      </p:sp>
      <p:sp>
        <p:nvSpPr>
          <p:cNvPr id="20" name="T_Text_4">
            <a:extLst>
              <a:ext uri="{FF2B5EF4-FFF2-40B4-BE49-F238E27FC236}">
                <a16:creationId xmlns:a16="http://schemas.microsoft.com/office/drawing/2014/main" id="{ABE34870-F7C3-F011-5AF2-507C7F781C4A}"/>
              </a:ext>
            </a:extLst>
          </p:cNvPr>
          <p:cNvSpPr txBox="1"/>
          <p:nvPr/>
        </p:nvSpPr>
        <p:spPr>
          <a:xfrm>
            <a:off x="1951648" y="5728972"/>
            <a:ext cx="3834000" cy="455159"/>
          </a:xfrm>
          <a:prstGeom prst="rect">
            <a:avLst/>
          </a:prstGeom>
          <a:noFill/>
          <a:ln>
            <a:noFill/>
          </a:ln>
        </p:spPr>
        <p:txBody>
          <a:bodyPr spcFirstLastPara="1" wrap="square" lIns="68575" tIns="34275" rIns="68575" bIns="34275" anchor="b" anchorCtr="1">
            <a:spAutoFit/>
          </a:bodyPr>
          <a:lstStyle/>
          <a:p>
            <a:pPr marL="0" marR="0" lvl="0" indent="0" algn="ctr" rtl="0">
              <a:lnSpc>
                <a:spcPct val="114000"/>
              </a:lnSpc>
              <a:spcBef>
                <a:spcPts val="0"/>
              </a:spcBef>
              <a:spcAft>
                <a:spcPts val="0"/>
              </a:spcAft>
              <a:buNone/>
            </a:pPr>
            <a:r>
              <a:rPr lang="en-US" sz="2200" b="1" dirty="0">
                <a:solidFill>
                  <a:schemeClr val="tx1">
                    <a:lumMod val="75000"/>
                    <a:lumOff val="25000"/>
                  </a:schemeClr>
                </a:solidFill>
                <a:latin typeface="+mj-lt"/>
                <a:ea typeface="Ubuntu"/>
                <a:cs typeface="Ubuntu"/>
                <a:sym typeface="Ubuntu"/>
              </a:rPr>
              <a:t>Productivity impact</a:t>
            </a:r>
            <a:endParaRPr sz="2200" dirty="0">
              <a:solidFill>
                <a:schemeClr val="tx1">
                  <a:lumMod val="75000"/>
                  <a:lumOff val="25000"/>
                </a:schemeClr>
              </a:solidFill>
              <a:latin typeface="+mj-lt"/>
            </a:endParaRPr>
          </a:p>
        </p:txBody>
      </p:sp>
      <p:sp>
        <p:nvSpPr>
          <p:cNvPr id="21" name="Text_3">
            <a:extLst>
              <a:ext uri="{FF2B5EF4-FFF2-40B4-BE49-F238E27FC236}">
                <a16:creationId xmlns:a16="http://schemas.microsoft.com/office/drawing/2014/main" id="{AED73E42-F6B0-1729-90EF-306B8BF9BAAA}"/>
              </a:ext>
            </a:extLst>
          </p:cNvPr>
          <p:cNvSpPr txBox="1"/>
          <p:nvPr/>
        </p:nvSpPr>
        <p:spPr>
          <a:xfrm>
            <a:off x="9955091" y="6162047"/>
            <a:ext cx="4659797" cy="1157817"/>
          </a:xfrm>
          <a:prstGeom prst="rect">
            <a:avLst/>
          </a:prstGeom>
          <a:noFill/>
          <a:ln>
            <a:noFill/>
          </a:ln>
        </p:spPr>
        <p:txBody>
          <a:bodyPr spcFirstLastPara="1" wrap="square" lIns="0" tIns="0" rIns="0" bIns="0" anchor="t" anchorCtr="0">
            <a:spAutoFit/>
          </a:bodyPr>
          <a:lstStyle/>
          <a:p>
            <a:pPr marL="0" marR="0" lvl="0" indent="0" algn="ctr" rtl="0">
              <a:lnSpc>
                <a:spcPct val="114000"/>
              </a:lnSpc>
              <a:spcBef>
                <a:spcPts val="0"/>
              </a:spcBef>
              <a:spcAft>
                <a:spcPts val="0"/>
              </a:spcAft>
              <a:buNone/>
            </a:pPr>
            <a:r>
              <a:rPr lang="en-US" sz="2200" dirty="0">
                <a:solidFill>
                  <a:schemeClr val="tx1">
                    <a:lumMod val="75000"/>
                    <a:lumOff val="25000"/>
                  </a:schemeClr>
                </a:solidFill>
                <a:latin typeface="+mj-lt"/>
                <a:ea typeface="Lato"/>
                <a:cs typeface="Lato"/>
                <a:sym typeface="Lato"/>
              </a:rPr>
              <a:t>AI assists in writing boilerplate code, repetitive functions, and debugging common issues.</a:t>
            </a:r>
            <a:endParaRPr sz="2200" dirty="0">
              <a:solidFill>
                <a:schemeClr val="tx1">
                  <a:lumMod val="75000"/>
                  <a:lumOff val="25000"/>
                </a:schemeClr>
              </a:solidFill>
              <a:latin typeface="+mj-lt"/>
              <a:ea typeface="Lato"/>
              <a:cs typeface="Lato"/>
              <a:sym typeface="Lato"/>
            </a:endParaRPr>
          </a:p>
        </p:txBody>
      </p:sp>
      <p:sp>
        <p:nvSpPr>
          <p:cNvPr id="22" name="T_Text_3">
            <a:extLst>
              <a:ext uri="{FF2B5EF4-FFF2-40B4-BE49-F238E27FC236}">
                <a16:creationId xmlns:a16="http://schemas.microsoft.com/office/drawing/2014/main" id="{AE84D640-11DF-3F26-03BB-F5ACF7F5E928}"/>
              </a:ext>
            </a:extLst>
          </p:cNvPr>
          <p:cNvSpPr txBox="1"/>
          <p:nvPr/>
        </p:nvSpPr>
        <p:spPr>
          <a:xfrm>
            <a:off x="10431512" y="5728972"/>
            <a:ext cx="3834000" cy="455159"/>
          </a:xfrm>
          <a:prstGeom prst="rect">
            <a:avLst/>
          </a:prstGeom>
          <a:noFill/>
          <a:ln>
            <a:noFill/>
          </a:ln>
        </p:spPr>
        <p:txBody>
          <a:bodyPr spcFirstLastPara="1" wrap="square" lIns="68575" tIns="34275" rIns="68575" bIns="34275" anchor="b" anchorCtr="1">
            <a:spAutoFit/>
          </a:bodyPr>
          <a:lstStyle/>
          <a:p>
            <a:pPr marL="0" marR="0" lvl="0" indent="0" algn="ctr" rtl="0">
              <a:lnSpc>
                <a:spcPct val="114000"/>
              </a:lnSpc>
              <a:spcBef>
                <a:spcPts val="0"/>
              </a:spcBef>
              <a:spcAft>
                <a:spcPts val="0"/>
              </a:spcAft>
              <a:buNone/>
            </a:pPr>
            <a:r>
              <a:rPr lang="en-US" sz="2200" b="1" dirty="0">
                <a:solidFill>
                  <a:schemeClr val="tx1">
                    <a:lumMod val="75000"/>
                    <a:lumOff val="25000"/>
                  </a:schemeClr>
                </a:solidFill>
                <a:latin typeface="+mj-lt"/>
                <a:ea typeface="Ubuntu"/>
                <a:cs typeface="Ubuntu"/>
                <a:sym typeface="Ubuntu"/>
              </a:rPr>
              <a:t>Automation</a:t>
            </a:r>
            <a:endParaRPr sz="2200" dirty="0">
              <a:solidFill>
                <a:schemeClr val="tx1">
                  <a:lumMod val="75000"/>
                  <a:lumOff val="25000"/>
                </a:schemeClr>
              </a:solidFill>
              <a:latin typeface="+mj-lt"/>
            </a:endParaRPr>
          </a:p>
        </p:txBody>
      </p:sp>
    </p:spTree>
    <p:extLst>
      <p:ext uri="{BB962C8B-B14F-4D97-AF65-F5344CB8AC3E}">
        <p14:creationId xmlns:p14="http://schemas.microsoft.com/office/powerpoint/2010/main" val="8059026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AhyyJCxm"/>
  <p:tag name="ARTICULATE_DESIGN_ID_CUSTOM DESIGN" val="Jpw3zL3z"/>
  <p:tag name="ARTICULATE_DESIGN_ID_2024_LVC" val="svEMZ810"/>
  <p:tag name="ARTICULATE_SLIDE_THUMBNAIL_REFRESH" val="1"/>
  <p:tag name="ARTICULATE_SLIDE_COUNT" val="1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4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EE7C40-65A8-4A6E-911E-51151F573A59}">
  <ds:schemaRefs>
    <ds:schemaRef ds:uri="http://schemas.microsoft.com/sharepoint/v3/contenttype/forms"/>
  </ds:schemaRefs>
</ds:datastoreItem>
</file>

<file path=customXml/itemProps2.xml><?xml version="1.0" encoding="utf-8"?>
<ds:datastoreItem xmlns:ds="http://schemas.openxmlformats.org/officeDocument/2006/customXml" ds:itemID="{93710CA7-1677-4FEF-BB79-0D184B93C257}">
  <ds:schemaRef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13f9a36d-0581-4bbd-819e-2fae6181123e"/>
    <ds:schemaRef ds:uri="9e1c2a13-0740-49b5-a03d-96af0a780283"/>
  </ds:schemaRefs>
</ds:datastoreItem>
</file>

<file path=customXml/itemProps3.xml><?xml version="1.0" encoding="utf-8"?>
<ds:datastoreItem xmlns:ds="http://schemas.openxmlformats.org/officeDocument/2006/customXml" ds:itemID="{C58F1856-E1F6-48BA-97A5-36A00385120E}">
  <ds:schemaRefs>
    <ds:schemaRef ds:uri="13f9a36d-0581-4bbd-819e-2fae6181123e"/>
    <ds:schemaRef ds:uri="9e1c2a13-0740-49b5-a03d-96af0a7802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19219</TotalTime>
  <Words>15296</Words>
  <Application>Microsoft Office PowerPoint</Application>
  <PresentationFormat>Custom</PresentationFormat>
  <Paragraphs>1514</Paragraphs>
  <Slides>69</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Courier New</vt:lpstr>
      <vt:lpstr>Lato</vt:lpstr>
      <vt:lpstr>Open Sans</vt:lpstr>
      <vt:lpstr>Poppins</vt:lpstr>
      <vt:lpstr>Space Grotesk</vt:lpstr>
      <vt:lpstr>2024_LVC</vt:lpstr>
      <vt:lpstr>PowerPoint Presentation</vt:lpstr>
      <vt:lpstr>PowerPoint Presentation</vt:lpstr>
      <vt:lpstr>PowerPoint Presentation</vt:lpstr>
      <vt:lpstr>PowerPoint Presentation</vt:lpstr>
      <vt:lpstr>PowerPoint Presentation</vt:lpstr>
      <vt:lpstr>PowerPoint Presentation</vt:lpstr>
      <vt:lpstr>AI-Powered Code Generation</vt:lpstr>
      <vt:lpstr>AI-Powered Code Generation</vt:lpstr>
      <vt:lpstr>Why Use AI for Code Generation?</vt:lpstr>
      <vt:lpstr>How AI Generates Code</vt:lpstr>
      <vt:lpstr>AI Code-Generation Tools</vt:lpstr>
      <vt:lpstr>PowerPoint Presentation</vt:lpstr>
      <vt:lpstr>PowerPoint Presentation</vt:lpstr>
      <vt:lpstr>Introduction to GitHub Copilot</vt:lpstr>
      <vt:lpstr>Requirements for Using GitHub Copilot in Various IDEs</vt:lpstr>
      <vt:lpstr>Installing GitHub Copilot in VS Code</vt:lpstr>
      <vt:lpstr>Configuration Settings for Optimal AI Assistance</vt:lpstr>
      <vt:lpstr>Customizing Copilot Settings in VS Code </vt:lpstr>
      <vt:lpstr>PowerPoint Presentation</vt:lpstr>
      <vt:lpstr>PowerPoint Presentation</vt:lpstr>
      <vt:lpstr>Introduction to AI Prompts</vt:lpstr>
      <vt:lpstr>AI Prompts: Insights</vt:lpstr>
      <vt:lpstr>Effective Prompting Techniques for Coding</vt:lpstr>
      <vt:lpstr>Exploration of Various Prompt Styles</vt:lpstr>
      <vt:lpstr>Examples of AI Prompt Styles</vt:lpstr>
      <vt:lpstr>Examples of AI Prompt Styles</vt:lpstr>
      <vt:lpstr>Comparing AI Responses to Different Prompt Styles </vt:lpstr>
      <vt:lpstr>PowerPoint Presentation</vt:lpstr>
      <vt:lpstr>PowerPoint Presentation</vt:lpstr>
      <vt:lpstr>Copilot for Variable Declarations and Data Types</vt:lpstr>
      <vt:lpstr>Copilot for Loops</vt:lpstr>
      <vt:lpstr>Copilot for Loops</vt:lpstr>
      <vt:lpstr>Copilot for Conditionals</vt:lpstr>
      <vt:lpstr>Copilot for Lists, Dictionaries, and Tuples</vt:lpstr>
      <vt:lpstr>Copilot for Lists, Dictionaries, and Tuples</vt:lpstr>
      <vt:lpstr>Copilot for Lists, Dictionaries, and Tuples</vt:lpstr>
      <vt:lpstr>PowerPoint Presentation</vt:lpstr>
      <vt:lpstr>PowerPoint Presentation</vt:lpstr>
      <vt:lpstr>Function Structure in Python</vt:lpstr>
      <vt:lpstr>Method 1: Generating a Function Using a Comment</vt:lpstr>
      <vt:lpstr>Method 2: Generating a Function Using a Docstring</vt:lpstr>
      <vt:lpstr>Best Practices for Writing Functions with Copilot</vt:lpstr>
      <vt:lpstr>Creating a Function Using GitHub Copilot</vt:lpstr>
      <vt:lpstr>PowerPoint Presentation</vt:lpstr>
      <vt:lpstr>PowerPoint Presentation</vt:lpstr>
      <vt:lpstr>OOP Structure in Python</vt:lpstr>
      <vt:lpstr>Basic Class with Copilot</vt:lpstr>
      <vt:lpstr>Addition of Methods to a Class Using Copilot</vt:lpstr>
      <vt:lpstr>Creating Objects Using Copilot</vt:lpstr>
      <vt:lpstr>Best Practices for OOP with GitHub Copilot</vt:lpstr>
      <vt:lpstr>PowerPoint Presentation</vt:lpstr>
      <vt:lpstr>PowerPoint Presentation</vt:lpstr>
      <vt:lpstr>Introduction to AI-Generated Errors and Hallucinations</vt:lpstr>
      <vt:lpstr>Common AI-Generated Errors and Hallucinations</vt:lpstr>
      <vt:lpstr>Real-World Example: Misinterpretation of Logic by AI</vt:lpstr>
      <vt:lpstr>Debugging AI-Suggested Code: Step-by-Step Approach</vt:lpstr>
      <vt:lpstr>Example: Fixing Incorrect AI-Generated Function Logic</vt:lpstr>
      <vt:lpstr>Example: Fixing Incorrect AI-Generated Function Logic</vt:lpstr>
      <vt:lpstr>Debugging AI-Generated Code Using GitHub Copilot </vt:lpstr>
      <vt:lpstr>PowerPoint Presentation</vt:lpstr>
      <vt:lpstr>PowerPoint Presentation</vt:lpstr>
      <vt:lpstr>Introduction to Ethics in AI Code Generation</vt:lpstr>
      <vt:lpstr>AI Bias and Fairness in Code Suggestions</vt:lpstr>
      <vt:lpstr>Security and Privacy Challenges in AI-Generated Code</vt:lpstr>
      <vt:lpstr>Best Practices for Responsible AI-Assisted Coding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Naseeha Iffath Banu</cp:lastModifiedBy>
  <cp:revision>21</cp:revision>
  <dcterms:created xsi:type="dcterms:W3CDTF">2023-05-19T12:36:11Z</dcterms:created>
  <dcterms:modified xsi:type="dcterms:W3CDTF">2025-04-25T06:43:58Z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B652525E-EED5-4C91-8592-5DBEF40DB197</vt:lpwstr>
  </property>
  <property fmtid="{D5CDD505-2E9C-101B-9397-08002B2CF9AE}" pid="3" name="ArticulatePath">
    <vt:lpwstr>https://simplilearnsolution-my.sharepoint.com/personal/pistorage_simplilearn_com/Documents/Simplilearn Project Backup/Templates/01_Simplilearn Templates/LVC/2023_LVC/AIML_DS_LVC_Template_2023</vt:lpwstr>
  </property>
  <property fmtid="{D5CDD505-2E9C-101B-9397-08002B2CF9AE}" pid="4" name="ContentTypeId">
    <vt:lpwstr>0x010100730F2DDABBDF49409AAC83A5FD91EC22</vt:lpwstr>
  </property>
</Properties>
</file>